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45"/>
  </p:notesMasterIdLst>
  <p:sldIdLst>
    <p:sldId id="256" r:id="rId2"/>
    <p:sldId id="331" r:id="rId3"/>
    <p:sldId id="358" r:id="rId4"/>
    <p:sldId id="261" r:id="rId5"/>
    <p:sldId id="296" r:id="rId6"/>
    <p:sldId id="307" r:id="rId7"/>
    <p:sldId id="325" r:id="rId8"/>
    <p:sldId id="326" r:id="rId9"/>
    <p:sldId id="316" r:id="rId10"/>
    <p:sldId id="312" r:id="rId11"/>
    <p:sldId id="370" r:id="rId12"/>
    <p:sldId id="309" r:id="rId13"/>
    <p:sldId id="265" r:id="rId14"/>
    <p:sldId id="310" r:id="rId15"/>
    <p:sldId id="311" r:id="rId16"/>
    <p:sldId id="333" r:id="rId17"/>
    <p:sldId id="334" r:id="rId18"/>
    <p:sldId id="314" r:id="rId19"/>
    <p:sldId id="335" r:id="rId20"/>
    <p:sldId id="336" r:id="rId21"/>
    <p:sldId id="315" r:id="rId22"/>
    <p:sldId id="337" r:id="rId23"/>
    <p:sldId id="328" r:id="rId24"/>
    <p:sldId id="317" r:id="rId25"/>
    <p:sldId id="339" r:id="rId26"/>
    <p:sldId id="340" r:id="rId27"/>
    <p:sldId id="345" r:id="rId28"/>
    <p:sldId id="347" r:id="rId29"/>
    <p:sldId id="298" r:id="rId30"/>
    <p:sldId id="351" r:id="rId31"/>
    <p:sldId id="352" r:id="rId32"/>
    <p:sldId id="353" r:id="rId33"/>
    <p:sldId id="354" r:id="rId34"/>
    <p:sldId id="318" r:id="rId35"/>
    <p:sldId id="342" r:id="rId36"/>
    <p:sldId id="343" r:id="rId37"/>
    <p:sldId id="359" r:id="rId38"/>
    <p:sldId id="356" r:id="rId39"/>
    <p:sldId id="360" r:id="rId40"/>
    <p:sldId id="355" r:id="rId41"/>
    <p:sldId id="350" r:id="rId42"/>
    <p:sldId id="368" r:id="rId43"/>
    <p:sldId id="330" r:id="rId4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AC4600"/>
    <a:srgbClr val="17A91A"/>
    <a:srgbClr val="FF0000"/>
    <a:srgbClr val="FF3300"/>
    <a:srgbClr val="FF9900"/>
    <a:srgbClr val="D054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22" autoAdjust="0"/>
  </p:normalViewPr>
  <p:slideViewPr>
    <p:cSldViewPr>
      <p:cViewPr>
        <p:scale>
          <a:sx n="75" d="100"/>
          <a:sy n="75" d="100"/>
        </p:scale>
        <p:origin x="-7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4.xml"/><Relationship Id="rId7" Type="http://schemas.openxmlformats.org/officeDocument/2006/relationships/slide" Target="../slides/slide15.xml"/><Relationship Id="rId2" Type="http://schemas.openxmlformats.org/officeDocument/2006/relationships/slide" Target="../slides/slide12.xml"/><Relationship Id="rId1" Type="http://schemas.openxmlformats.org/officeDocument/2006/relationships/slide" Target="../slides/slide7.xml"/><Relationship Id="rId6" Type="http://schemas.openxmlformats.org/officeDocument/2006/relationships/slide" Target="../slides/slide24.xml"/><Relationship Id="rId5" Type="http://schemas.openxmlformats.org/officeDocument/2006/relationships/slide" Target="../slides/slide21.xml"/><Relationship Id="rId4" Type="http://schemas.openxmlformats.org/officeDocument/2006/relationships/slide" Target="../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4FE35D-F329-4574-8C33-515E03034FC5}" type="doc">
      <dgm:prSet loTypeId="urn:microsoft.com/office/officeart/2005/8/layout/cycle8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C4DFF9C8-2465-4CBF-AB60-F9C95517B4F3}">
      <dgm:prSet/>
      <dgm:spPr>
        <a:solidFill>
          <a:srgbClr val="A40000"/>
        </a:solidFill>
      </dgm:spPr>
      <dgm:t>
        <a:bodyPr/>
        <a:lstStyle/>
        <a:p>
          <a:pPr rtl="0"/>
          <a:endParaRPr lang="ru-RU" dirty="0"/>
        </a:p>
      </dgm:t>
    </dgm:pt>
    <dgm:pt modelId="{AC74972E-3F02-4E60-9C4A-D6939DF3930B}" type="parTrans" cxnId="{7B051134-D778-4220-A05E-FC15E2EFA753}">
      <dgm:prSet/>
      <dgm:spPr/>
      <dgm:t>
        <a:bodyPr/>
        <a:lstStyle/>
        <a:p>
          <a:endParaRPr lang="ru-RU"/>
        </a:p>
      </dgm:t>
    </dgm:pt>
    <dgm:pt modelId="{A7B9C36C-2AF2-4D3B-AC61-F1D5993E4952}" type="sibTrans" cxnId="{7B051134-D778-4220-A05E-FC15E2EFA753}">
      <dgm:prSet/>
      <dgm:spPr/>
      <dgm:t>
        <a:bodyPr/>
        <a:lstStyle/>
        <a:p>
          <a:endParaRPr lang="ru-RU"/>
        </a:p>
      </dgm:t>
    </dgm:pt>
    <dgm:pt modelId="{73A1F72D-B453-4D5A-82B0-7EF85748FF8C}">
      <dgm:prSet/>
      <dgm:spPr>
        <a:solidFill>
          <a:srgbClr val="006600"/>
        </a:solidFill>
      </dgm:spPr>
      <dgm:t>
        <a:bodyPr/>
        <a:lstStyle/>
        <a:p>
          <a:pPr rtl="0"/>
          <a:endParaRPr lang="ru-RU" b="1" dirty="0">
            <a:effectLst>
              <a:glow rad="101600">
                <a:schemeClr val="tx1">
                  <a:alpha val="60000"/>
                </a:schemeClr>
              </a:glow>
            </a:effectLst>
          </a:endParaRPr>
        </a:p>
      </dgm:t>
    </dgm:pt>
    <dgm:pt modelId="{194CBC77-7560-498B-8663-BF8D383CB426}" type="parTrans" cxnId="{5C81F6F6-2213-4270-9DF6-A9EC39E714A2}">
      <dgm:prSet/>
      <dgm:spPr/>
      <dgm:t>
        <a:bodyPr/>
        <a:lstStyle/>
        <a:p>
          <a:endParaRPr lang="ru-RU"/>
        </a:p>
      </dgm:t>
    </dgm:pt>
    <dgm:pt modelId="{16D97DA2-464E-4348-A8C3-5E381BD74542}" type="sibTrans" cxnId="{5C81F6F6-2213-4270-9DF6-A9EC39E714A2}">
      <dgm:prSet/>
      <dgm:spPr/>
      <dgm:t>
        <a:bodyPr/>
        <a:lstStyle/>
        <a:p>
          <a:endParaRPr lang="ru-RU"/>
        </a:p>
      </dgm:t>
    </dgm:pt>
    <dgm:pt modelId="{CAB93B4C-DE95-4CE6-9C7A-AD346177D9AC}">
      <dgm:prSet custT="1"/>
      <dgm:spPr>
        <a:solidFill>
          <a:schemeClr val="accent4">
            <a:lumMod val="50000"/>
          </a:schemeClr>
        </a:solidFill>
      </dgm:spPr>
      <dgm:t>
        <a:bodyPr/>
        <a:lstStyle/>
        <a:p>
          <a:pPr rtl="0"/>
          <a:endParaRPr lang="ru-RU" sz="1400" b="1" dirty="0"/>
        </a:p>
      </dgm:t>
    </dgm:pt>
    <dgm:pt modelId="{31CB8FBE-A66A-417A-9901-AB57D0D1D718}" type="parTrans" cxnId="{4F2768F6-0BC1-41B2-8DFF-00136D146C92}">
      <dgm:prSet/>
      <dgm:spPr/>
      <dgm:t>
        <a:bodyPr/>
        <a:lstStyle/>
        <a:p>
          <a:endParaRPr lang="ru-RU"/>
        </a:p>
      </dgm:t>
    </dgm:pt>
    <dgm:pt modelId="{3E5B01DD-C05A-4A24-8252-42EB6CDEE6A6}" type="sibTrans" cxnId="{4F2768F6-0BC1-41B2-8DFF-00136D146C92}">
      <dgm:prSet/>
      <dgm:spPr/>
      <dgm:t>
        <a:bodyPr/>
        <a:lstStyle/>
        <a:p>
          <a:endParaRPr lang="ru-RU"/>
        </a:p>
      </dgm:t>
    </dgm:pt>
    <dgm:pt modelId="{6C1B214B-D542-427E-8E6F-2E310461C011}" type="pres">
      <dgm:prSet presAssocID="{E14FE35D-F329-4574-8C33-515E03034FC5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AF7636-4E8C-4B54-930B-3AB89B9DE9CA}" type="pres">
      <dgm:prSet presAssocID="{E14FE35D-F329-4574-8C33-515E03034FC5}" presName="wedge1" presStyleLbl="node1" presStyleIdx="0" presStyleCnt="3" custScaleX="114163" custScaleY="112341"/>
      <dgm:spPr/>
      <dgm:t>
        <a:bodyPr/>
        <a:lstStyle/>
        <a:p>
          <a:endParaRPr lang="ru-RU"/>
        </a:p>
      </dgm:t>
    </dgm:pt>
    <dgm:pt modelId="{DBE354BC-0AEC-4BCB-B5B2-7851B8950A4B}" type="pres">
      <dgm:prSet presAssocID="{E14FE35D-F329-4574-8C33-515E03034FC5}" presName="dummy1a" presStyleCnt="0"/>
      <dgm:spPr/>
    </dgm:pt>
    <dgm:pt modelId="{97F65C1F-D383-4B8D-9228-5619C28A4C05}" type="pres">
      <dgm:prSet presAssocID="{E14FE35D-F329-4574-8C33-515E03034FC5}" presName="dummy1b" presStyleCnt="0"/>
      <dgm:spPr/>
    </dgm:pt>
    <dgm:pt modelId="{C9E7ABE6-450E-4F31-8C41-A19BF3FFE291}" type="pres">
      <dgm:prSet presAssocID="{E14FE35D-F329-4574-8C33-515E03034FC5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49B490-2DE1-4644-9792-C331AA339CA7}" type="pres">
      <dgm:prSet presAssocID="{E14FE35D-F329-4574-8C33-515E03034FC5}" presName="wedge2" presStyleLbl="node1" presStyleIdx="1" presStyleCnt="3" custScaleX="114400" custScaleY="111905" custLinFactNeighborX="-1369" custLinFactNeighborY="893"/>
      <dgm:spPr/>
      <dgm:t>
        <a:bodyPr/>
        <a:lstStyle/>
        <a:p>
          <a:endParaRPr lang="ru-RU"/>
        </a:p>
      </dgm:t>
    </dgm:pt>
    <dgm:pt modelId="{1719356E-0251-462E-AD1D-C1E120F48727}" type="pres">
      <dgm:prSet presAssocID="{E14FE35D-F329-4574-8C33-515E03034FC5}" presName="dummy2a" presStyleCnt="0"/>
      <dgm:spPr/>
    </dgm:pt>
    <dgm:pt modelId="{96842D95-5F08-4462-83E3-B7651A28C015}" type="pres">
      <dgm:prSet presAssocID="{E14FE35D-F329-4574-8C33-515E03034FC5}" presName="dummy2b" presStyleCnt="0"/>
      <dgm:spPr/>
    </dgm:pt>
    <dgm:pt modelId="{ECED71CA-2A6B-4D74-9118-9969D2F2B818}" type="pres">
      <dgm:prSet presAssocID="{E14FE35D-F329-4574-8C33-515E03034FC5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CD63F3-98D6-4E68-A2BF-DBF7DEA5313A}" type="pres">
      <dgm:prSet presAssocID="{E14FE35D-F329-4574-8C33-515E03034FC5}" presName="wedge3" presStyleLbl="node1" presStyleIdx="2" presStyleCnt="3" custScaleX="118282" custScaleY="115476"/>
      <dgm:spPr/>
      <dgm:t>
        <a:bodyPr/>
        <a:lstStyle/>
        <a:p>
          <a:endParaRPr lang="ru-RU"/>
        </a:p>
      </dgm:t>
    </dgm:pt>
    <dgm:pt modelId="{EC02B064-88F1-4625-B9DA-8BD4465BEC0B}" type="pres">
      <dgm:prSet presAssocID="{E14FE35D-F329-4574-8C33-515E03034FC5}" presName="dummy3a" presStyleCnt="0"/>
      <dgm:spPr/>
    </dgm:pt>
    <dgm:pt modelId="{2F5AB100-5996-49BB-8C1B-1F5F2779C9C4}" type="pres">
      <dgm:prSet presAssocID="{E14FE35D-F329-4574-8C33-515E03034FC5}" presName="dummy3b" presStyleCnt="0"/>
      <dgm:spPr/>
    </dgm:pt>
    <dgm:pt modelId="{1AFF51D0-3467-426B-9A6A-E7572C6C16B9}" type="pres">
      <dgm:prSet presAssocID="{E14FE35D-F329-4574-8C33-515E03034FC5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5A6E85-B7B4-451C-95D2-35FE3EA636A6}" type="pres">
      <dgm:prSet presAssocID="{A7B9C36C-2AF2-4D3B-AC61-F1D5993E4952}" presName="arrowWedge1" presStyleLbl="fgSibTrans2D1" presStyleIdx="0" presStyleCnt="3" custScaleX="102780" custScaleY="101994"/>
      <dgm:spPr/>
    </dgm:pt>
    <dgm:pt modelId="{3796CAE6-7536-4C9C-96E1-9D43394A67B8}" type="pres">
      <dgm:prSet presAssocID="{16D97DA2-464E-4348-A8C3-5E381BD74542}" presName="arrowWedge2" presStyleLbl="fgSibTrans2D1" presStyleIdx="1" presStyleCnt="3"/>
      <dgm:spPr/>
    </dgm:pt>
    <dgm:pt modelId="{04881A77-B51E-412F-827B-913E88C3D67F}" type="pres">
      <dgm:prSet presAssocID="{3E5B01DD-C05A-4A24-8252-42EB6CDEE6A6}" presName="arrowWedge3" presStyleLbl="fgSibTrans2D1" presStyleIdx="2" presStyleCnt="3"/>
      <dgm:spPr/>
    </dgm:pt>
  </dgm:ptLst>
  <dgm:cxnLst>
    <dgm:cxn modelId="{CE1B8EA8-1983-4777-98C4-0451C6EEFFA9}" type="presOf" srcId="{CAB93B4C-DE95-4CE6-9C7A-AD346177D9AC}" destId="{5FCD63F3-98D6-4E68-A2BF-DBF7DEA5313A}" srcOrd="0" destOrd="0" presId="urn:microsoft.com/office/officeart/2005/8/layout/cycle8"/>
    <dgm:cxn modelId="{4F2768F6-0BC1-41B2-8DFF-00136D146C92}" srcId="{E14FE35D-F329-4574-8C33-515E03034FC5}" destId="{CAB93B4C-DE95-4CE6-9C7A-AD346177D9AC}" srcOrd="2" destOrd="0" parTransId="{31CB8FBE-A66A-417A-9901-AB57D0D1D718}" sibTransId="{3E5B01DD-C05A-4A24-8252-42EB6CDEE6A6}"/>
    <dgm:cxn modelId="{5C81F6F6-2213-4270-9DF6-A9EC39E714A2}" srcId="{E14FE35D-F329-4574-8C33-515E03034FC5}" destId="{73A1F72D-B453-4D5A-82B0-7EF85748FF8C}" srcOrd="1" destOrd="0" parTransId="{194CBC77-7560-498B-8663-BF8D383CB426}" sibTransId="{16D97DA2-464E-4348-A8C3-5E381BD74542}"/>
    <dgm:cxn modelId="{3AA5BC76-F326-4912-93AA-276051C250B9}" type="presOf" srcId="{C4DFF9C8-2465-4CBF-AB60-F9C95517B4F3}" destId="{C9E7ABE6-450E-4F31-8C41-A19BF3FFE291}" srcOrd="1" destOrd="0" presId="urn:microsoft.com/office/officeart/2005/8/layout/cycle8"/>
    <dgm:cxn modelId="{2A069AF4-FEDD-4363-B1DC-08BC25495BC8}" type="presOf" srcId="{CAB93B4C-DE95-4CE6-9C7A-AD346177D9AC}" destId="{1AFF51D0-3467-426B-9A6A-E7572C6C16B9}" srcOrd="1" destOrd="0" presId="urn:microsoft.com/office/officeart/2005/8/layout/cycle8"/>
    <dgm:cxn modelId="{35F46EEF-0ECF-4A94-97F1-E9A9256FD623}" type="presOf" srcId="{73A1F72D-B453-4D5A-82B0-7EF85748FF8C}" destId="{DD49B490-2DE1-4644-9792-C331AA339CA7}" srcOrd="0" destOrd="0" presId="urn:microsoft.com/office/officeart/2005/8/layout/cycle8"/>
    <dgm:cxn modelId="{88C46AD5-DA85-4ECA-ACE9-FB80134DFC54}" type="presOf" srcId="{73A1F72D-B453-4D5A-82B0-7EF85748FF8C}" destId="{ECED71CA-2A6B-4D74-9118-9969D2F2B818}" srcOrd="1" destOrd="0" presId="urn:microsoft.com/office/officeart/2005/8/layout/cycle8"/>
    <dgm:cxn modelId="{EC6504C4-6BB5-4893-9D2D-B3C2AC9A8A96}" type="presOf" srcId="{E14FE35D-F329-4574-8C33-515E03034FC5}" destId="{6C1B214B-D542-427E-8E6F-2E310461C011}" srcOrd="0" destOrd="0" presId="urn:microsoft.com/office/officeart/2005/8/layout/cycle8"/>
    <dgm:cxn modelId="{BD3AF9B0-9953-4263-A202-B964CC95EDB6}" type="presOf" srcId="{C4DFF9C8-2465-4CBF-AB60-F9C95517B4F3}" destId="{F5AF7636-4E8C-4B54-930B-3AB89B9DE9CA}" srcOrd="0" destOrd="0" presId="urn:microsoft.com/office/officeart/2005/8/layout/cycle8"/>
    <dgm:cxn modelId="{7B051134-D778-4220-A05E-FC15E2EFA753}" srcId="{E14FE35D-F329-4574-8C33-515E03034FC5}" destId="{C4DFF9C8-2465-4CBF-AB60-F9C95517B4F3}" srcOrd="0" destOrd="0" parTransId="{AC74972E-3F02-4E60-9C4A-D6939DF3930B}" sibTransId="{A7B9C36C-2AF2-4D3B-AC61-F1D5993E4952}"/>
    <dgm:cxn modelId="{A6E28013-7637-4A46-B51F-EB9062E57B74}" type="presParOf" srcId="{6C1B214B-D542-427E-8E6F-2E310461C011}" destId="{F5AF7636-4E8C-4B54-930B-3AB89B9DE9CA}" srcOrd="0" destOrd="0" presId="urn:microsoft.com/office/officeart/2005/8/layout/cycle8"/>
    <dgm:cxn modelId="{146E963D-7E18-485E-9B2D-6174CC8E28F1}" type="presParOf" srcId="{6C1B214B-D542-427E-8E6F-2E310461C011}" destId="{DBE354BC-0AEC-4BCB-B5B2-7851B8950A4B}" srcOrd="1" destOrd="0" presId="urn:microsoft.com/office/officeart/2005/8/layout/cycle8"/>
    <dgm:cxn modelId="{C94139CB-D13E-4404-AAF5-BB2B055C06A8}" type="presParOf" srcId="{6C1B214B-D542-427E-8E6F-2E310461C011}" destId="{97F65C1F-D383-4B8D-9228-5619C28A4C05}" srcOrd="2" destOrd="0" presId="urn:microsoft.com/office/officeart/2005/8/layout/cycle8"/>
    <dgm:cxn modelId="{A0216F35-D2DB-42C2-96BE-A3EF87111E7A}" type="presParOf" srcId="{6C1B214B-D542-427E-8E6F-2E310461C011}" destId="{C9E7ABE6-450E-4F31-8C41-A19BF3FFE291}" srcOrd="3" destOrd="0" presId="urn:microsoft.com/office/officeart/2005/8/layout/cycle8"/>
    <dgm:cxn modelId="{8EABD772-2CCC-4CE7-B01A-F067B763444B}" type="presParOf" srcId="{6C1B214B-D542-427E-8E6F-2E310461C011}" destId="{DD49B490-2DE1-4644-9792-C331AA339CA7}" srcOrd="4" destOrd="0" presId="urn:microsoft.com/office/officeart/2005/8/layout/cycle8"/>
    <dgm:cxn modelId="{C4B6A3AB-6225-4A02-A418-7D857EB72453}" type="presParOf" srcId="{6C1B214B-D542-427E-8E6F-2E310461C011}" destId="{1719356E-0251-462E-AD1D-C1E120F48727}" srcOrd="5" destOrd="0" presId="urn:microsoft.com/office/officeart/2005/8/layout/cycle8"/>
    <dgm:cxn modelId="{2A7EC949-C071-4A73-A0B3-39F9560709E9}" type="presParOf" srcId="{6C1B214B-D542-427E-8E6F-2E310461C011}" destId="{96842D95-5F08-4462-83E3-B7651A28C015}" srcOrd="6" destOrd="0" presId="urn:microsoft.com/office/officeart/2005/8/layout/cycle8"/>
    <dgm:cxn modelId="{40C648F9-057D-4695-AC4F-21875468BC2E}" type="presParOf" srcId="{6C1B214B-D542-427E-8E6F-2E310461C011}" destId="{ECED71CA-2A6B-4D74-9118-9969D2F2B818}" srcOrd="7" destOrd="0" presId="urn:microsoft.com/office/officeart/2005/8/layout/cycle8"/>
    <dgm:cxn modelId="{4DD9C887-3A8E-4104-8FD7-979061F021A1}" type="presParOf" srcId="{6C1B214B-D542-427E-8E6F-2E310461C011}" destId="{5FCD63F3-98D6-4E68-A2BF-DBF7DEA5313A}" srcOrd="8" destOrd="0" presId="urn:microsoft.com/office/officeart/2005/8/layout/cycle8"/>
    <dgm:cxn modelId="{C734310C-4597-469E-BED0-16603D00CAB4}" type="presParOf" srcId="{6C1B214B-D542-427E-8E6F-2E310461C011}" destId="{EC02B064-88F1-4625-B9DA-8BD4465BEC0B}" srcOrd="9" destOrd="0" presId="urn:microsoft.com/office/officeart/2005/8/layout/cycle8"/>
    <dgm:cxn modelId="{6113B1C4-C0D4-41DE-9736-585C2F3CB60B}" type="presParOf" srcId="{6C1B214B-D542-427E-8E6F-2E310461C011}" destId="{2F5AB100-5996-49BB-8C1B-1F5F2779C9C4}" srcOrd="10" destOrd="0" presId="urn:microsoft.com/office/officeart/2005/8/layout/cycle8"/>
    <dgm:cxn modelId="{C7D201D0-D295-44DA-89AD-0AEB6E6757AE}" type="presParOf" srcId="{6C1B214B-D542-427E-8E6F-2E310461C011}" destId="{1AFF51D0-3467-426B-9A6A-E7572C6C16B9}" srcOrd="11" destOrd="0" presId="urn:microsoft.com/office/officeart/2005/8/layout/cycle8"/>
    <dgm:cxn modelId="{9E08BF02-C2D3-4402-8C73-97F941223BB9}" type="presParOf" srcId="{6C1B214B-D542-427E-8E6F-2E310461C011}" destId="{2B5A6E85-B7B4-451C-95D2-35FE3EA636A6}" srcOrd="12" destOrd="0" presId="urn:microsoft.com/office/officeart/2005/8/layout/cycle8"/>
    <dgm:cxn modelId="{2207ABBA-F76B-417A-9A77-B300EE9F3CE4}" type="presParOf" srcId="{6C1B214B-D542-427E-8E6F-2E310461C011}" destId="{3796CAE6-7536-4C9C-96E1-9D43394A67B8}" srcOrd="13" destOrd="0" presId="urn:microsoft.com/office/officeart/2005/8/layout/cycle8"/>
    <dgm:cxn modelId="{EA19CE89-4F11-4FBC-B076-7A3D02FB1564}" type="presParOf" srcId="{6C1B214B-D542-427E-8E6F-2E310461C011}" destId="{04881A77-B51E-412F-827B-913E88C3D67F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0B6445-371A-4A7C-8150-667C55C79AC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5049046D-855C-4822-AB4C-333373276B19}" type="pres">
      <dgm:prSet presAssocID="{340B6445-371A-4A7C-8150-667C55C79AC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A1DBD51-7425-46D2-976B-D38C6F5372CC}" type="presOf" srcId="{340B6445-371A-4A7C-8150-667C55C79ACB}" destId="{5049046D-855C-4822-AB4C-333373276B19}" srcOrd="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FAB8CB7-4D25-40A5-AF8B-01AF9C597A7C}" type="doc">
      <dgm:prSet loTypeId="urn:microsoft.com/office/officeart/2005/8/layout/cycle6" loCatId="relationship" qsTypeId="urn:microsoft.com/office/officeart/2005/8/quickstyle/3d5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8DCD588-8990-4B8F-9EE8-BB7FBB75EBBF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0000"/>
              </a:solidFill>
              <a:hlinkClick xmlns:r="http://schemas.openxmlformats.org/officeDocument/2006/relationships" r:id="rId1" action="ppaction://hlinksldjump"/>
            </a:rPr>
            <a:t>«От знаний в мир будущего»</a:t>
          </a:r>
          <a:endParaRPr lang="ru-RU" sz="2800" b="1" dirty="0">
            <a:solidFill>
              <a:srgbClr val="FF0000"/>
            </a:solidFill>
          </a:endParaRPr>
        </a:p>
      </dgm:t>
    </dgm:pt>
    <dgm:pt modelId="{BC34E2E1-F9BC-4A30-9E91-C79F093D86CC}" type="parTrans" cxnId="{6E5914C4-4932-462D-95BA-4025763347A9}">
      <dgm:prSet/>
      <dgm:spPr/>
      <dgm:t>
        <a:bodyPr/>
        <a:lstStyle/>
        <a:p>
          <a:endParaRPr lang="ru-RU"/>
        </a:p>
      </dgm:t>
    </dgm:pt>
    <dgm:pt modelId="{04213003-112C-4146-A90F-4773F6E65802}" type="sibTrans" cxnId="{6E5914C4-4932-462D-95BA-4025763347A9}">
      <dgm:prSet/>
      <dgm:spPr/>
      <dgm:t>
        <a:bodyPr/>
        <a:lstStyle/>
        <a:p>
          <a:endParaRPr lang="ru-RU"/>
        </a:p>
      </dgm:t>
    </dgm:pt>
    <dgm:pt modelId="{C5D5BB9E-C774-4985-8092-913A205FBF13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0000"/>
              </a:solidFill>
              <a:hlinkClick xmlns:r="http://schemas.openxmlformats.org/officeDocument/2006/relationships" r:id="rId2" action="ppaction://hlinksldjump"/>
            </a:rPr>
            <a:t>« Я – личность»</a:t>
          </a:r>
          <a:endParaRPr lang="ru-RU" sz="2800" b="1" dirty="0">
            <a:solidFill>
              <a:srgbClr val="FF0000"/>
            </a:solidFill>
          </a:endParaRPr>
        </a:p>
      </dgm:t>
    </dgm:pt>
    <dgm:pt modelId="{30456B13-54AD-478E-92CC-ACE89F51A29A}" type="parTrans" cxnId="{7885E8E0-1851-4E10-A198-001B908F45AC}">
      <dgm:prSet/>
      <dgm:spPr/>
      <dgm:t>
        <a:bodyPr/>
        <a:lstStyle/>
        <a:p>
          <a:endParaRPr lang="ru-RU"/>
        </a:p>
      </dgm:t>
    </dgm:pt>
    <dgm:pt modelId="{B15FB0E1-9DD2-4E7A-8109-98ACDD78A19E}" type="sibTrans" cxnId="{7885E8E0-1851-4E10-A198-001B908F45AC}">
      <dgm:prSet/>
      <dgm:spPr/>
      <dgm:t>
        <a:bodyPr/>
        <a:lstStyle/>
        <a:p>
          <a:endParaRPr lang="ru-RU"/>
        </a:p>
      </dgm:t>
    </dgm:pt>
    <dgm:pt modelId="{87D67546-61F5-4119-9577-26D30559FA33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hlinkClick xmlns:r="http://schemas.openxmlformats.org/officeDocument/2006/relationships" r:id="rId3" action="ppaction://hlinksldjump"/>
            </a:rPr>
            <a:t>«Я и семья»</a:t>
          </a:r>
          <a:endParaRPr lang="ru-RU" b="1" dirty="0">
            <a:solidFill>
              <a:srgbClr val="FF0000"/>
            </a:solidFill>
          </a:endParaRPr>
        </a:p>
      </dgm:t>
    </dgm:pt>
    <dgm:pt modelId="{FC2A9D7F-8571-4D0D-A16F-720BF96CD77C}" type="parTrans" cxnId="{FD7CE2BB-1825-46C1-8FFD-3AFC214C3A69}">
      <dgm:prSet/>
      <dgm:spPr/>
      <dgm:t>
        <a:bodyPr/>
        <a:lstStyle/>
        <a:p>
          <a:endParaRPr lang="ru-RU"/>
        </a:p>
      </dgm:t>
    </dgm:pt>
    <dgm:pt modelId="{BFAFF3EA-64B2-472D-B8CB-8983B46E16EF}" type="sibTrans" cxnId="{FD7CE2BB-1825-46C1-8FFD-3AFC214C3A69}">
      <dgm:prSet/>
      <dgm:spPr/>
      <dgm:t>
        <a:bodyPr/>
        <a:lstStyle/>
        <a:p>
          <a:endParaRPr lang="ru-RU"/>
        </a:p>
      </dgm:t>
    </dgm:pt>
    <dgm:pt modelId="{24CE9A98-0A73-43D6-9BBF-5F744CCADA49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hlinkClick xmlns:r="http://schemas.openxmlformats.org/officeDocument/2006/relationships" r:id="rId4" action="ppaction://hlinksldjump"/>
            </a:rPr>
            <a:t>«Мой выбор»</a:t>
          </a:r>
          <a:endParaRPr lang="ru-RU" b="1" dirty="0">
            <a:solidFill>
              <a:srgbClr val="FF0000"/>
            </a:solidFill>
          </a:endParaRPr>
        </a:p>
      </dgm:t>
    </dgm:pt>
    <dgm:pt modelId="{991F31E7-55E6-47AB-B2E5-83F58F80C512}" type="parTrans" cxnId="{4DBBA388-8AB0-4027-989A-DF7F5DD0648A}">
      <dgm:prSet/>
      <dgm:spPr/>
      <dgm:t>
        <a:bodyPr/>
        <a:lstStyle/>
        <a:p>
          <a:endParaRPr lang="ru-RU"/>
        </a:p>
      </dgm:t>
    </dgm:pt>
    <dgm:pt modelId="{D18756E4-BE0B-4267-9C3A-20728817F8E2}" type="sibTrans" cxnId="{4DBBA388-8AB0-4027-989A-DF7F5DD0648A}">
      <dgm:prSet/>
      <dgm:spPr/>
      <dgm:t>
        <a:bodyPr/>
        <a:lstStyle/>
        <a:p>
          <a:endParaRPr lang="ru-RU"/>
        </a:p>
      </dgm:t>
    </dgm:pt>
    <dgm:pt modelId="{E1227367-6409-4F1E-BCFE-F450D1F1EAD0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0000"/>
              </a:solidFill>
              <a:hlinkClick xmlns:r="http://schemas.openxmlformats.org/officeDocument/2006/relationships" r:id="rId5" action="ppaction://hlinksldjump"/>
            </a:rPr>
            <a:t>« Я – Россиянин»</a:t>
          </a:r>
          <a:endParaRPr lang="ru-RU" sz="2800" b="1" dirty="0">
            <a:solidFill>
              <a:srgbClr val="FF0000"/>
            </a:solidFill>
          </a:endParaRPr>
        </a:p>
      </dgm:t>
    </dgm:pt>
    <dgm:pt modelId="{460DED55-9A6A-4E56-A705-2E605205A851}" type="parTrans" cxnId="{9C152F17-F8F4-489C-B06F-0C6677E6EC5F}">
      <dgm:prSet/>
      <dgm:spPr/>
      <dgm:t>
        <a:bodyPr/>
        <a:lstStyle/>
        <a:p>
          <a:endParaRPr lang="ru-RU"/>
        </a:p>
      </dgm:t>
    </dgm:pt>
    <dgm:pt modelId="{2060D4AD-4281-4650-B234-584BEEC96E11}" type="sibTrans" cxnId="{9C152F17-F8F4-489C-B06F-0C6677E6EC5F}">
      <dgm:prSet/>
      <dgm:spPr/>
      <dgm:t>
        <a:bodyPr/>
        <a:lstStyle/>
        <a:p>
          <a:endParaRPr lang="ru-RU"/>
        </a:p>
      </dgm:t>
    </dgm:pt>
    <dgm:pt modelId="{B2EF7668-4598-44F8-93BF-77E90AAA221F}">
      <dgm:prSet custT="1"/>
      <dgm:spPr/>
      <dgm:t>
        <a:bodyPr/>
        <a:lstStyle/>
        <a:p>
          <a:r>
            <a:rPr lang="ru-RU" sz="2800" b="1" dirty="0" smtClean="0">
              <a:solidFill>
                <a:srgbClr val="FF0000"/>
              </a:solidFill>
              <a:hlinkClick xmlns:r="http://schemas.openxmlformats.org/officeDocument/2006/relationships" r:id="rId6" action="ppaction://hlinksldjump"/>
            </a:rPr>
            <a:t>«Здоровому всё здорово»</a:t>
          </a:r>
          <a:endParaRPr lang="ru-RU" sz="2800" b="1" dirty="0">
            <a:solidFill>
              <a:srgbClr val="FF0000"/>
            </a:solidFill>
          </a:endParaRPr>
        </a:p>
      </dgm:t>
    </dgm:pt>
    <dgm:pt modelId="{84603383-B16F-4BB1-AE5E-6DBD54998919}" type="parTrans" cxnId="{6873FF0F-4BF9-4C02-8F84-66ECB474E46B}">
      <dgm:prSet/>
      <dgm:spPr/>
      <dgm:t>
        <a:bodyPr/>
        <a:lstStyle/>
        <a:p>
          <a:endParaRPr lang="ru-RU"/>
        </a:p>
      </dgm:t>
    </dgm:pt>
    <dgm:pt modelId="{A0DD6914-86E9-43F5-8BCC-0F8F0A3B0825}" type="sibTrans" cxnId="{6873FF0F-4BF9-4C02-8F84-66ECB474E46B}">
      <dgm:prSet/>
      <dgm:spPr/>
      <dgm:t>
        <a:bodyPr/>
        <a:lstStyle/>
        <a:p>
          <a:endParaRPr lang="ru-RU"/>
        </a:p>
      </dgm:t>
    </dgm:pt>
    <dgm:pt modelId="{1D0F3B3F-3A8F-4B11-923C-749F35E4C8A2}">
      <dgm:prSet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hlinkClick xmlns:r="http://schemas.openxmlformats.org/officeDocument/2006/relationships" r:id="rId7" action="ppaction://hlinksldjump"/>
            </a:rPr>
            <a:t>«Творчество</a:t>
          </a:r>
          <a:r>
            <a:rPr lang="ru-RU" b="1" dirty="0" smtClean="0">
              <a:solidFill>
                <a:srgbClr val="7030A0"/>
              </a:solidFill>
            </a:rPr>
            <a:t>»</a:t>
          </a:r>
          <a:endParaRPr lang="ru-RU" b="1" dirty="0">
            <a:solidFill>
              <a:srgbClr val="FF0000"/>
            </a:solidFill>
          </a:endParaRPr>
        </a:p>
      </dgm:t>
    </dgm:pt>
    <dgm:pt modelId="{D7011EDF-CB53-47A8-90AF-A50ED6CCA4C0}" type="parTrans" cxnId="{4B1D7417-9936-4FFB-B64F-0677B5AD0E4A}">
      <dgm:prSet/>
      <dgm:spPr/>
      <dgm:t>
        <a:bodyPr/>
        <a:lstStyle/>
        <a:p>
          <a:endParaRPr lang="ru-RU"/>
        </a:p>
      </dgm:t>
    </dgm:pt>
    <dgm:pt modelId="{898EF1C1-E01C-4C73-829C-0054B119E9C4}" type="sibTrans" cxnId="{4B1D7417-9936-4FFB-B64F-0677B5AD0E4A}">
      <dgm:prSet/>
      <dgm:spPr/>
      <dgm:t>
        <a:bodyPr/>
        <a:lstStyle/>
        <a:p>
          <a:endParaRPr lang="ru-RU"/>
        </a:p>
      </dgm:t>
    </dgm:pt>
    <dgm:pt modelId="{C3A9A7A0-9168-461A-AF3E-9136009261BF}" type="pres">
      <dgm:prSet presAssocID="{1FAB8CB7-4D25-40A5-AF8B-01AF9C597A7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5BB1E7-61A7-4622-BA94-08B794FC889A}" type="pres">
      <dgm:prSet presAssocID="{98DCD588-8990-4B8F-9EE8-BB7FBB75EBBF}" presName="node" presStyleLbl="node1" presStyleIdx="0" presStyleCnt="7" custScaleX="213866" custScaleY="268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DC7E32-801D-41D8-A7C5-5AD44A2D6B40}" type="pres">
      <dgm:prSet presAssocID="{98DCD588-8990-4B8F-9EE8-BB7FBB75EBBF}" presName="spNode" presStyleCnt="0"/>
      <dgm:spPr/>
    </dgm:pt>
    <dgm:pt modelId="{381FCB6D-16A8-44EF-8F9E-D3860A032506}" type="pres">
      <dgm:prSet presAssocID="{04213003-112C-4146-A90F-4773F6E65802}" presName="sibTrans" presStyleLbl="sibTrans1D1" presStyleIdx="0" presStyleCnt="7"/>
      <dgm:spPr/>
      <dgm:t>
        <a:bodyPr/>
        <a:lstStyle/>
        <a:p>
          <a:endParaRPr lang="ru-RU"/>
        </a:p>
      </dgm:t>
    </dgm:pt>
    <dgm:pt modelId="{F11604AE-57A6-4147-8C0F-1ED551D16D36}" type="pres">
      <dgm:prSet presAssocID="{C5D5BB9E-C774-4985-8092-913A205FBF13}" presName="node" presStyleLbl="node1" presStyleIdx="1" presStyleCnt="7" custScaleX="221765" custRadScaleRad="159371" custRadScaleInc="473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5C0724-1659-4A0D-AFBC-5D27DC33DCD2}" type="pres">
      <dgm:prSet presAssocID="{C5D5BB9E-C774-4985-8092-913A205FBF13}" presName="spNode" presStyleCnt="0"/>
      <dgm:spPr/>
    </dgm:pt>
    <dgm:pt modelId="{79EB57B0-F3BE-4588-94ED-A6CB61F1FE29}" type="pres">
      <dgm:prSet presAssocID="{B15FB0E1-9DD2-4E7A-8109-98ACDD78A19E}" presName="sibTrans" presStyleLbl="sibTrans1D1" presStyleIdx="1" presStyleCnt="7"/>
      <dgm:spPr/>
      <dgm:t>
        <a:bodyPr/>
        <a:lstStyle/>
        <a:p>
          <a:endParaRPr lang="ru-RU"/>
        </a:p>
      </dgm:t>
    </dgm:pt>
    <dgm:pt modelId="{A2D449EC-0F21-4577-A842-8F2FB2B2AF47}" type="pres">
      <dgm:prSet presAssocID="{1D0F3B3F-3A8F-4B11-923C-749F35E4C8A2}" presName="node" presStyleLbl="node1" presStyleIdx="2" presStyleCnt="7" custScaleX="184704" custScaleY="218726" custRadScaleRad="149091" custRadScaleInc="-976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558F89-A2B1-415A-8949-0CE7894F71DE}" type="pres">
      <dgm:prSet presAssocID="{1D0F3B3F-3A8F-4B11-923C-749F35E4C8A2}" presName="spNode" presStyleCnt="0"/>
      <dgm:spPr/>
    </dgm:pt>
    <dgm:pt modelId="{453AF82A-4466-40C6-A918-4597EA239865}" type="pres">
      <dgm:prSet presAssocID="{898EF1C1-E01C-4C73-829C-0054B119E9C4}" presName="sibTrans" presStyleLbl="sibTrans1D1" presStyleIdx="2" presStyleCnt="7"/>
      <dgm:spPr/>
      <dgm:t>
        <a:bodyPr/>
        <a:lstStyle/>
        <a:p>
          <a:endParaRPr lang="ru-RU"/>
        </a:p>
      </dgm:t>
    </dgm:pt>
    <dgm:pt modelId="{C7162905-3378-413C-B217-760330876890}" type="pres">
      <dgm:prSet presAssocID="{87D67546-61F5-4119-9577-26D30559FA33}" presName="node" presStyleLbl="node1" presStyleIdx="3" presStyleCnt="7" custScaleX="300673" custRadScaleRad="115791" custRadScaleInc="-1362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EA498E-64B8-4E27-9B21-312583E176B0}" type="pres">
      <dgm:prSet presAssocID="{87D67546-61F5-4119-9577-26D30559FA33}" presName="spNode" presStyleCnt="0"/>
      <dgm:spPr/>
    </dgm:pt>
    <dgm:pt modelId="{DD4AB586-7770-4A13-91F0-EAAA60776AF8}" type="pres">
      <dgm:prSet presAssocID="{BFAFF3EA-64B2-472D-B8CB-8983B46E16EF}" presName="sibTrans" presStyleLbl="sibTrans1D1" presStyleIdx="3" presStyleCnt="7"/>
      <dgm:spPr/>
      <dgm:t>
        <a:bodyPr/>
        <a:lstStyle/>
        <a:p>
          <a:endParaRPr lang="ru-RU"/>
        </a:p>
      </dgm:t>
    </dgm:pt>
    <dgm:pt modelId="{9F422F51-AF1C-4066-B8AB-1EE3A45472A4}" type="pres">
      <dgm:prSet presAssocID="{24CE9A98-0A73-43D6-9BBF-5F744CCADA49}" presName="node" presStyleLbl="node1" presStyleIdx="4" presStyleCnt="7" custScaleX="327058" custRadScaleRad="118068" custRadScaleInc="1418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C26F29-35DC-4A66-A6AD-5892E42B07DA}" type="pres">
      <dgm:prSet presAssocID="{24CE9A98-0A73-43D6-9BBF-5F744CCADA49}" presName="spNode" presStyleCnt="0"/>
      <dgm:spPr/>
    </dgm:pt>
    <dgm:pt modelId="{514940F4-CE6F-47B1-AE89-07E8C45BF6EE}" type="pres">
      <dgm:prSet presAssocID="{D18756E4-BE0B-4267-9C3A-20728817F8E2}" presName="sibTrans" presStyleLbl="sibTrans1D1" presStyleIdx="4" presStyleCnt="7"/>
      <dgm:spPr/>
      <dgm:t>
        <a:bodyPr/>
        <a:lstStyle/>
        <a:p>
          <a:endParaRPr lang="ru-RU"/>
        </a:p>
      </dgm:t>
    </dgm:pt>
    <dgm:pt modelId="{68607FA3-0533-4C4E-A101-08DE5161E226}" type="pres">
      <dgm:prSet presAssocID="{B2EF7668-4598-44F8-93BF-77E90AAA221F}" presName="node" presStyleLbl="node1" presStyleIdx="5" presStyleCnt="7" custScaleX="216638" custScaleY="207516" custRadScaleRad="147971" custRadScaleInc="103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71B37D-A388-4C93-AA0F-99FD35381F0F}" type="pres">
      <dgm:prSet presAssocID="{B2EF7668-4598-44F8-93BF-77E90AAA221F}" presName="spNode" presStyleCnt="0"/>
      <dgm:spPr/>
    </dgm:pt>
    <dgm:pt modelId="{E842B087-02E9-4EF6-B6EA-AD485B6A7BAA}" type="pres">
      <dgm:prSet presAssocID="{A0DD6914-86E9-43F5-8BCC-0F8F0A3B0825}" presName="sibTrans" presStyleLbl="sibTrans1D1" presStyleIdx="5" presStyleCnt="7"/>
      <dgm:spPr/>
      <dgm:t>
        <a:bodyPr/>
        <a:lstStyle/>
        <a:p>
          <a:endParaRPr lang="ru-RU"/>
        </a:p>
      </dgm:t>
    </dgm:pt>
    <dgm:pt modelId="{3E2E165A-6B20-4236-AA7A-FD3432328731}" type="pres">
      <dgm:prSet presAssocID="{E1227367-6409-4F1E-BCFE-F450D1F1EAD0}" presName="node" presStyleLbl="node1" presStyleIdx="6" presStyleCnt="7" custScaleX="224839" custRadScaleRad="156317" custRadScaleInc="-372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24F28D-94A7-4A74-B417-B02DCC861F8A}" type="pres">
      <dgm:prSet presAssocID="{E1227367-6409-4F1E-BCFE-F450D1F1EAD0}" presName="spNode" presStyleCnt="0"/>
      <dgm:spPr/>
    </dgm:pt>
    <dgm:pt modelId="{9B9AD813-6A2F-40D4-A58F-BCBCA44B7673}" type="pres">
      <dgm:prSet presAssocID="{2060D4AD-4281-4650-B234-584BEEC96E11}" presName="sibTrans" presStyleLbl="sibTrans1D1" presStyleIdx="6" presStyleCnt="7"/>
      <dgm:spPr/>
      <dgm:t>
        <a:bodyPr/>
        <a:lstStyle/>
        <a:p>
          <a:endParaRPr lang="ru-RU"/>
        </a:p>
      </dgm:t>
    </dgm:pt>
  </dgm:ptLst>
  <dgm:cxnLst>
    <dgm:cxn modelId="{234E8727-2F98-4497-9DEA-FD414E4971A3}" type="presOf" srcId="{898EF1C1-E01C-4C73-829C-0054B119E9C4}" destId="{453AF82A-4466-40C6-A918-4597EA239865}" srcOrd="0" destOrd="0" presId="urn:microsoft.com/office/officeart/2005/8/layout/cycle6"/>
    <dgm:cxn modelId="{4DBBA388-8AB0-4027-989A-DF7F5DD0648A}" srcId="{1FAB8CB7-4D25-40A5-AF8B-01AF9C597A7C}" destId="{24CE9A98-0A73-43D6-9BBF-5F744CCADA49}" srcOrd="4" destOrd="0" parTransId="{991F31E7-55E6-47AB-B2E5-83F58F80C512}" sibTransId="{D18756E4-BE0B-4267-9C3A-20728817F8E2}"/>
    <dgm:cxn modelId="{6873FF0F-4BF9-4C02-8F84-66ECB474E46B}" srcId="{1FAB8CB7-4D25-40A5-AF8B-01AF9C597A7C}" destId="{B2EF7668-4598-44F8-93BF-77E90AAA221F}" srcOrd="5" destOrd="0" parTransId="{84603383-B16F-4BB1-AE5E-6DBD54998919}" sibTransId="{A0DD6914-86E9-43F5-8BCC-0F8F0A3B0825}"/>
    <dgm:cxn modelId="{2D682EDA-044D-45EA-824D-1AC81BA287BC}" type="presOf" srcId="{1D0F3B3F-3A8F-4B11-923C-749F35E4C8A2}" destId="{A2D449EC-0F21-4577-A842-8F2FB2B2AF47}" srcOrd="0" destOrd="0" presId="urn:microsoft.com/office/officeart/2005/8/layout/cycle6"/>
    <dgm:cxn modelId="{F98D390A-0B33-4757-AD98-3A40BE636996}" type="presOf" srcId="{87D67546-61F5-4119-9577-26D30559FA33}" destId="{C7162905-3378-413C-B217-760330876890}" srcOrd="0" destOrd="0" presId="urn:microsoft.com/office/officeart/2005/8/layout/cycle6"/>
    <dgm:cxn modelId="{9C152F17-F8F4-489C-B06F-0C6677E6EC5F}" srcId="{1FAB8CB7-4D25-40A5-AF8B-01AF9C597A7C}" destId="{E1227367-6409-4F1E-BCFE-F450D1F1EAD0}" srcOrd="6" destOrd="0" parTransId="{460DED55-9A6A-4E56-A705-2E605205A851}" sibTransId="{2060D4AD-4281-4650-B234-584BEEC96E11}"/>
    <dgm:cxn modelId="{67E44BEB-F32F-4E27-AF0F-6893A4C9E658}" type="presOf" srcId="{D18756E4-BE0B-4267-9C3A-20728817F8E2}" destId="{514940F4-CE6F-47B1-AE89-07E8C45BF6EE}" srcOrd="0" destOrd="0" presId="urn:microsoft.com/office/officeart/2005/8/layout/cycle6"/>
    <dgm:cxn modelId="{D0C11B87-48C2-4C0E-802D-F3B09E3F3741}" type="presOf" srcId="{E1227367-6409-4F1E-BCFE-F450D1F1EAD0}" destId="{3E2E165A-6B20-4236-AA7A-FD3432328731}" srcOrd="0" destOrd="0" presId="urn:microsoft.com/office/officeart/2005/8/layout/cycle6"/>
    <dgm:cxn modelId="{7885E8E0-1851-4E10-A198-001B908F45AC}" srcId="{1FAB8CB7-4D25-40A5-AF8B-01AF9C597A7C}" destId="{C5D5BB9E-C774-4985-8092-913A205FBF13}" srcOrd="1" destOrd="0" parTransId="{30456B13-54AD-478E-92CC-ACE89F51A29A}" sibTransId="{B15FB0E1-9DD2-4E7A-8109-98ACDD78A19E}"/>
    <dgm:cxn modelId="{802482FC-AB40-4B99-9917-7F01AF365DE5}" type="presOf" srcId="{1FAB8CB7-4D25-40A5-AF8B-01AF9C597A7C}" destId="{C3A9A7A0-9168-461A-AF3E-9136009261BF}" srcOrd="0" destOrd="0" presId="urn:microsoft.com/office/officeart/2005/8/layout/cycle6"/>
    <dgm:cxn modelId="{7BB903BD-B513-4FEE-9FB4-CEFA5B58A02F}" type="presOf" srcId="{B2EF7668-4598-44F8-93BF-77E90AAA221F}" destId="{68607FA3-0533-4C4E-A101-08DE5161E226}" srcOrd="0" destOrd="0" presId="urn:microsoft.com/office/officeart/2005/8/layout/cycle6"/>
    <dgm:cxn modelId="{AEA27585-4414-4111-B48D-A13BAAFD401F}" type="presOf" srcId="{2060D4AD-4281-4650-B234-584BEEC96E11}" destId="{9B9AD813-6A2F-40D4-A58F-BCBCA44B7673}" srcOrd="0" destOrd="0" presId="urn:microsoft.com/office/officeart/2005/8/layout/cycle6"/>
    <dgm:cxn modelId="{5CF9DDA7-8DCE-4D05-8DB6-F0C5970E5F8D}" type="presOf" srcId="{B15FB0E1-9DD2-4E7A-8109-98ACDD78A19E}" destId="{79EB57B0-F3BE-4588-94ED-A6CB61F1FE29}" srcOrd="0" destOrd="0" presId="urn:microsoft.com/office/officeart/2005/8/layout/cycle6"/>
    <dgm:cxn modelId="{E20675F1-051B-4C31-9629-B4B13B84AA6E}" type="presOf" srcId="{98DCD588-8990-4B8F-9EE8-BB7FBB75EBBF}" destId="{B65BB1E7-61A7-4622-BA94-08B794FC889A}" srcOrd="0" destOrd="0" presId="urn:microsoft.com/office/officeart/2005/8/layout/cycle6"/>
    <dgm:cxn modelId="{FD7CE2BB-1825-46C1-8FFD-3AFC214C3A69}" srcId="{1FAB8CB7-4D25-40A5-AF8B-01AF9C597A7C}" destId="{87D67546-61F5-4119-9577-26D30559FA33}" srcOrd="3" destOrd="0" parTransId="{FC2A9D7F-8571-4D0D-A16F-720BF96CD77C}" sibTransId="{BFAFF3EA-64B2-472D-B8CB-8983B46E16EF}"/>
    <dgm:cxn modelId="{ED287797-2FFE-4912-A679-E01496E1A0B9}" type="presOf" srcId="{04213003-112C-4146-A90F-4773F6E65802}" destId="{381FCB6D-16A8-44EF-8F9E-D3860A032506}" srcOrd="0" destOrd="0" presId="urn:microsoft.com/office/officeart/2005/8/layout/cycle6"/>
    <dgm:cxn modelId="{80996B0D-EC82-4640-AECC-B953C3DD0C97}" type="presOf" srcId="{C5D5BB9E-C774-4985-8092-913A205FBF13}" destId="{F11604AE-57A6-4147-8C0F-1ED551D16D36}" srcOrd="0" destOrd="0" presId="urn:microsoft.com/office/officeart/2005/8/layout/cycle6"/>
    <dgm:cxn modelId="{965CB3C5-3CD6-47E4-AFEA-1445A3B3BA2A}" type="presOf" srcId="{24CE9A98-0A73-43D6-9BBF-5F744CCADA49}" destId="{9F422F51-AF1C-4066-B8AB-1EE3A45472A4}" srcOrd="0" destOrd="0" presId="urn:microsoft.com/office/officeart/2005/8/layout/cycle6"/>
    <dgm:cxn modelId="{BD3608A6-061F-4245-A800-4F42651CFAFF}" type="presOf" srcId="{A0DD6914-86E9-43F5-8BCC-0F8F0A3B0825}" destId="{E842B087-02E9-4EF6-B6EA-AD485B6A7BAA}" srcOrd="0" destOrd="0" presId="urn:microsoft.com/office/officeart/2005/8/layout/cycle6"/>
    <dgm:cxn modelId="{6E5914C4-4932-462D-95BA-4025763347A9}" srcId="{1FAB8CB7-4D25-40A5-AF8B-01AF9C597A7C}" destId="{98DCD588-8990-4B8F-9EE8-BB7FBB75EBBF}" srcOrd="0" destOrd="0" parTransId="{BC34E2E1-F9BC-4A30-9E91-C79F093D86CC}" sibTransId="{04213003-112C-4146-A90F-4773F6E65802}"/>
    <dgm:cxn modelId="{625B37EE-B80D-46AF-B057-AC7B685AB454}" type="presOf" srcId="{BFAFF3EA-64B2-472D-B8CB-8983B46E16EF}" destId="{DD4AB586-7770-4A13-91F0-EAAA60776AF8}" srcOrd="0" destOrd="0" presId="urn:microsoft.com/office/officeart/2005/8/layout/cycle6"/>
    <dgm:cxn modelId="{4B1D7417-9936-4FFB-B64F-0677B5AD0E4A}" srcId="{1FAB8CB7-4D25-40A5-AF8B-01AF9C597A7C}" destId="{1D0F3B3F-3A8F-4B11-923C-749F35E4C8A2}" srcOrd="2" destOrd="0" parTransId="{D7011EDF-CB53-47A8-90AF-A50ED6CCA4C0}" sibTransId="{898EF1C1-E01C-4C73-829C-0054B119E9C4}"/>
    <dgm:cxn modelId="{90EB3B4D-363B-41D2-BC8A-94B2B9DA3843}" type="presParOf" srcId="{C3A9A7A0-9168-461A-AF3E-9136009261BF}" destId="{B65BB1E7-61A7-4622-BA94-08B794FC889A}" srcOrd="0" destOrd="0" presId="urn:microsoft.com/office/officeart/2005/8/layout/cycle6"/>
    <dgm:cxn modelId="{0B88766C-988F-4A59-8EEA-252E82D4794A}" type="presParOf" srcId="{C3A9A7A0-9168-461A-AF3E-9136009261BF}" destId="{10DC7E32-801D-41D8-A7C5-5AD44A2D6B40}" srcOrd="1" destOrd="0" presId="urn:microsoft.com/office/officeart/2005/8/layout/cycle6"/>
    <dgm:cxn modelId="{6C68579E-2B20-4EBA-9EC9-67181ECCCA22}" type="presParOf" srcId="{C3A9A7A0-9168-461A-AF3E-9136009261BF}" destId="{381FCB6D-16A8-44EF-8F9E-D3860A032506}" srcOrd="2" destOrd="0" presId="urn:microsoft.com/office/officeart/2005/8/layout/cycle6"/>
    <dgm:cxn modelId="{985D10DC-8B97-46FB-B8FF-978226C89CA7}" type="presParOf" srcId="{C3A9A7A0-9168-461A-AF3E-9136009261BF}" destId="{F11604AE-57A6-4147-8C0F-1ED551D16D36}" srcOrd="3" destOrd="0" presId="urn:microsoft.com/office/officeart/2005/8/layout/cycle6"/>
    <dgm:cxn modelId="{5AE4A8BA-3DA8-4BC2-9007-0ACB12383390}" type="presParOf" srcId="{C3A9A7A0-9168-461A-AF3E-9136009261BF}" destId="{425C0724-1659-4A0D-AFBC-5D27DC33DCD2}" srcOrd="4" destOrd="0" presId="urn:microsoft.com/office/officeart/2005/8/layout/cycle6"/>
    <dgm:cxn modelId="{0F5A8071-8F22-4D15-8071-718C81524A86}" type="presParOf" srcId="{C3A9A7A0-9168-461A-AF3E-9136009261BF}" destId="{79EB57B0-F3BE-4588-94ED-A6CB61F1FE29}" srcOrd="5" destOrd="0" presId="urn:microsoft.com/office/officeart/2005/8/layout/cycle6"/>
    <dgm:cxn modelId="{5C4E0750-242F-436D-BD9F-776CD127A81F}" type="presParOf" srcId="{C3A9A7A0-9168-461A-AF3E-9136009261BF}" destId="{A2D449EC-0F21-4577-A842-8F2FB2B2AF47}" srcOrd="6" destOrd="0" presId="urn:microsoft.com/office/officeart/2005/8/layout/cycle6"/>
    <dgm:cxn modelId="{CB027C2F-98BA-46BA-8A84-A6C3CB9B789B}" type="presParOf" srcId="{C3A9A7A0-9168-461A-AF3E-9136009261BF}" destId="{FC558F89-A2B1-415A-8949-0CE7894F71DE}" srcOrd="7" destOrd="0" presId="urn:microsoft.com/office/officeart/2005/8/layout/cycle6"/>
    <dgm:cxn modelId="{400C49F7-6105-47D0-9D5A-FAF88351A8E9}" type="presParOf" srcId="{C3A9A7A0-9168-461A-AF3E-9136009261BF}" destId="{453AF82A-4466-40C6-A918-4597EA239865}" srcOrd="8" destOrd="0" presId="urn:microsoft.com/office/officeart/2005/8/layout/cycle6"/>
    <dgm:cxn modelId="{C590BBD6-619C-4CC1-A170-D3EBC357CC29}" type="presParOf" srcId="{C3A9A7A0-9168-461A-AF3E-9136009261BF}" destId="{C7162905-3378-413C-B217-760330876890}" srcOrd="9" destOrd="0" presId="urn:microsoft.com/office/officeart/2005/8/layout/cycle6"/>
    <dgm:cxn modelId="{0E38C350-24D6-4A0D-AB99-A9CB17420AC7}" type="presParOf" srcId="{C3A9A7A0-9168-461A-AF3E-9136009261BF}" destId="{C3EA498E-64B8-4E27-9B21-312583E176B0}" srcOrd="10" destOrd="0" presId="urn:microsoft.com/office/officeart/2005/8/layout/cycle6"/>
    <dgm:cxn modelId="{3593D1C5-6484-4A81-BC20-4C64D94D6578}" type="presParOf" srcId="{C3A9A7A0-9168-461A-AF3E-9136009261BF}" destId="{DD4AB586-7770-4A13-91F0-EAAA60776AF8}" srcOrd="11" destOrd="0" presId="urn:microsoft.com/office/officeart/2005/8/layout/cycle6"/>
    <dgm:cxn modelId="{8A55846F-87DF-4339-9F67-2E48061061DB}" type="presParOf" srcId="{C3A9A7A0-9168-461A-AF3E-9136009261BF}" destId="{9F422F51-AF1C-4066-B8AB-1EE3A45472A4}" srcOrd="12" destOrd="0" presId="urn:microsoft.com/office/officeart/2005/8/layout/cycle6"/>
    <dgm:cxn modelId="{CD5917DF-1637-4269-BB67-478308BC24E7}" type="presParOf" srcId="{C3A9A7A0-9168-461A-AF3E-9136009261BF}" destId="{B3C26F29-35DC-4A66-A6AD-5892E42B07DA}" srcOrd="13" destOrd="0" presId="urn:microsoft.com/office/officeart/2005/8/layout/cycle6"/>
    <dgm:cxn modelId="{9A657C6A-6A6A-4D6C-BB8A-69DC2737E6E5}" type="presParOf" srcId="{C3A9A7A0-9168-461A-AF3E-9136009261BF}" destId="{514940F4-CE6F-47B1-AE89-07E8C45BF6EE}" srcOrd="14" destOrd="0" presId="urn:microsoft.com/office/officeart/2005/8/layout/cycle6"/>
    <dgm:cxn modelId="{841782AA-E7C3-46AA-8AAC-3FA058EC7248}" type="presParOf" srcId="{C3A9A7A0-9168-461A-AF3E-9136009261BF}" destId="{68607FA3-0533-4C4E-A101-08DE5161E226}" srcOrd="15" destOrd="0" presId="urn:microsoft.com/office/officeart/2005/8/layout/cycle6"/>
    <dgm:cxn modelId="{7BFAA627-E751-4279-B54C-6D421054B94D}" type="presParOf" srcId="{C3A9A7A0-9168-461A-AF3E-9136009261BF}" destId="{F371B37D-A388-4C93-AA0F-99FD35381F0F}" srcOrd="16" destOrd="0" presId="urn:microsoft.com/office/officeart/2005/8/layout/cycle6"/>
    <dgm:cxn modelId="{FD943D3A-5E23-43E9-92D4-2DC15A4F0788}" type="presParOf" srcId="{C3A9A7A0-9168-461A-AF3E-9136009261BF}" destId="{E842B087-02E9-4EF6-B6EA-AD485B6A7BAA}" srcOrd="17" destOrd="0" presId="urn:microsoft.com/office/officeart/2005/8/layout/cycle6"/>
    <dgm:cxn modelId="{1A87C1ED-B70F-446A-9E44-04E4E95DFCDF}" type="presParOf" srcId="{C3A9A7A0-9168-461A-AF3E-9136009261BF}" destId="{3E2E165A-6B20-4236-AA7A-FD3432328731}" srcOrd="18" destOrd="0" presId="urn:microsoft.com/office/officeart/2005/8/layout/cycle6"/>
    <dgm:cxn modelId="{AE4E2129-50DA-4296-B472-7CE27B1A4FD6}" type="presParOf" srcId="{C3A9A7A0-9168-461A-AF3E-9136009261BF}" destId="{3324F28D-94A7-4A74-B417-B02DCC861F8A}" srcOrd="19" destOrd="0" presId="urn:microsoft.com/office/officeart/2005/8/layout/cycle6"/>
    <dgm:cxn modelId="{BA9EF655-7535-40B6-9906-93C959722976}" type="presParOf" srcId="{C3A9A7A0-9168-461A-AF3E-9136009261BF}" destId="{9B9AD813-6A2F-40D4-A58F-BCBCA44B7673}" srcOrd="2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AC5B074-253E-4878-B954-D77B996BBE44}" type="doc">
      <dgm:prSet loTypeId="urn:microsoft.com/office/officeart/2005/8/layout/radial4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1855C7-C7FD-4450-B2FA-5843C51BBD35}">
      <dgm:prSet phldrT="[Текст]"/>
      <dgm:spPr/>
      <dgm:t>
        <a:bodyPr/>
        <a:lstStyle/>
        <a:p>
          <a:r>
            <a:rPr lang="ru-RU" b="1" dirty="0" smtClean="0"/>
            <a:t>я</a:t>
          </a:r>
          <a:endParaRPr lang="ru-RU" b="1" dirty="0"/>
        </a:p>
      </dgm:t>
    </dgm:pt>
    <dgm:pt modelId="{DBD1E981-6E80-4AB9-9222-06B6477583E8}" type="parTrans" cxnId="{ED247960-5087-4CD2-B009-DBE83B4E012B}">
      <dgm:prSet/>
      <dgm:spPr/>
      <dgm:t>
        <a:bodyPr/>
        <a:lstStyle/>
        <a:p>
          <a:endParaRPr lang="ru-RU"/>
        </a:p>
      </dgm:t>
    </dgm:pt>
    <dgm:pt modelId="{3E7997C9-6742-47B4-916F-ECB47FEFC1FD}" type="sibTrans" cxnId="{ED247960-5087-4CD2-B009-DBE83B4E012B}">
      <dgm:prSet/>
      <dgm:spPr/>
      <dgm:t>
        <a:bodyPr/>
        <a:lstStyle/>
        <a:p>
          <a:endParaRPr lang="ru-RU"/>
        </a:p>
      </dgm:t>
    </dgm:pt>
    <dgm:pt modelId="{5EFA1789-C3B1-4C3E-AE47-3F297A1C3430}">
      <dgm:prSet phldrT="[Текст]" custT="1"/>
      <dgm:spPr/>
      <dgm:t>
        <a:bodyPr/>
        <a:lstStyle/>
        <a:p>
          <a:r>
            <a:rPr lang="ru-RU" sz="2000" dirty="0" smtClean="0"/>
            <a:t>одноклассница</a:t>
          </a:r>
          <a:endParaRPr lang="ru-RU" sz="2000" dirty="0"/>
        </a:p>
      </dgm:t>
    </dgm:pt>
    <dgm:pt modelId="{3B6F0CAE-B773-4506-8770-91878357D249}" type="parTrans" cxnId="{E50E3B16-E0EB-4BDE-95B5-A625158AF2AE}">
      <dgm:prSet/>
      <dgm:spPr/>
      <dgm:t>
        <a:bodyPr/>
        <a:lstStyle/>
        <a:p>
          <a:endParaRPr lang="ru-RU"/>
        </a:p>
      </dgm:t>
    </dgm:pt>
    <dgm:pt modelId="{41705B89-4FF8-4790-A4C4-1DCF57D1ACFC}" type="sibTrans" cxnId="{E50E3B16-E0EB-4BDE-95B5-A625158AF2AE}">
      <dgm:prSet/>
      <dgm:spPr/>
      <dgm:t>
        <a:bodyPr/>
        <a:lstStyle/>
        <a:p>
          <a:endParaRPr lang="ru-RU"/>
        </a:p>
      </dgm:t>
    </dgm:pt>
    <dgm:pt modelId="{4DF20659-1765-4208-81FC-8BDA6E8EC35E}">
      <dgm:prSet phldrT="[Текст]" custT="1"/>
      <dgm:spPr/>
      <dgm:t>
        <a:bodyPr/>
        <a:lstStyle/>
        <a:p>
          <a:r>
            <a:rPr lang="ru-RU" sz="2000" dirty="0" smtClean="0"/>
            <a:t>дочь</a:t>
          </a:r>
          <a:endParaRPr lang="ru-RU" sz="2000" dirty="0"/>
        </a:p>
      </dgm:t>
    </dgm:pt>
    <dgm:pt modelId="{82E4C3D5-02BF-4BF4-8C85-6494BCDA334F}" type="parTrans" cxnId="{F54FD81D-3C68-46D3-8B6A-47F2EAE079C2}">
      <dgm:prSet/>
      <dgm:spPr/>
      <dgm:t>
        <a:bodyPr/>
        <a:lstStyle/>
        <a:p>
          <a:endParaRPr lang="ru-RU"/>
        </a:p>
      </dgm:t>
    </dgm:pt>
    <dgm:pt modelId="{FE5997E1-F5E1-4B79-81E7-44862EB930CC}" type="sibTrans" cxnId="{F54FD81D-3C68-46D3-8B6A-47F2EAE079C2}">
      <dgm:prSet/>
      <dgm:spPr/>
      <dgm:t>
        <a:bodyPr/>
        <a:lstStyle/>
        <a:p>
          <a:endParaRPr lang="ru-RU"/>
        </a:p>
      </dgm:t>
    </dgm:pt>
    <dgm:pt modelId="{81AEF183-CC5E-47F9-9B01-F2F220AEAC1E}">
      <dgm:prSet phldrT="[Текст]" custT="1"/>
      <dgm:spPr/>
      <dgm:t>
        <a:bodyPr/>
        <a:lstStyle/>
        <a:p>
          <a:r>
            <a:rPr lang="ru-RU" sz="2000" dirty="0" smtClean="0"/>
            <a:t>гражданин</a:t>
          </a:r>
          <a:endParaRPr lang="ru-RU" sz="2000" dirty="0"/>
        </a:p>
      </dgm:t>
    </dgm:pt>
    <dgm:pt modelId="{9B3E7D54-8C91-4D77-8F3F-FFBA0BF24E15}" type="parTrans" cxnId="{E97B6AA2-9B1A-44F9-A5F5-24EC5E1FE328}">
      <dgm:prSet/>
      <dgm:spPr/>
      <dgm:t>
        <a:bodyPr/>
        <a:lstStyle/>
        <a:p>
          <a:endParaRPr lang="ru-RU"/>
        </a:p>
      </dgm:t>
    </dgm:pt>
    <dgm:pt modelId="{8B438AC3-4291-4670-8494-96AF523722CA}" type="sibTrans" cxnId="{E97B6AA2-9B1A-44F9-A5F5-24EC5E1FE328}">
      <dgm:prSet/>
      <dgm:spPr/>
      <dgm:t>
        <a:bodyPr/>
        <a:lstStyle/>
        <a:p>
          <a:endParaRPr lang="ru-RU"/>
        </a:p>
      </dgm:t>
    </dgm:pt>
    <dgm:pt modelId="{09944B8A-092E-45AE-9257-9C3969F3C836}">
      <dgm:prSet custT="1"/>
      <dgm:spPr/>
      <dgm:t>
        <a:bodyPr/>
        <a:lstStyle/>
        <a:p>
          <a:r>
            <a:rPr lang="ru-RU" sz="2000" dirty="0" smtClean="0"/>
            <a:t>лидер</a:t>
          </a:r>
          <a:endParaRPr lang="ru-RU" sz="2000" dirty="0"/>
        </a:p>
      </dgm:t>
    </dgm:pt>
    <dgm:pt modelId="{6C29B99D-B6BE-4075-B906-4EE62E4F77AB}" type="parTrans" cxnId="{8B99EA6E-574F-405A-8F68-0D223F034315}">
      <dgm:prSet/>
      <dgm:spPr/>
      <dgm:t>
        <a:bodyPr/>
        <a:lstStyle/>
        <a:p>
          <a:endParaRPr lang="ru-RU"/>
        </a:p>
      </dgm:t>
    </dgm:pt>
    <dgm:pt modelId="{A1809DE7-C086-4A75-AFB9-FF7B545ADDE9}" type="sibTrans" cxnId="{8B99EA6E-574F-405A-8F68-0D223F034315}">
      <dgm:prSet/>
      <dgm:spPr/>
      <dgm:t>
        <a:bodyPr/>
        <a:lstStyle/>
        <a:p>
          <a:endParaRPr lang="ru-RU"/>
        </a:p>
      </dgm:t>
    </dgm:pt>
    <dgm:pt modelId="{160A7628-0A03-4856-BD47-4A57510BA768}">
      <dgm:prSet custT="1"/>
      <dgm:spPr/>
      <dgm:t>
        <a:bodyPr/>
        <a:lstStyle/>
        <a:p>
          <a:r>
            <a:rPr lang="ru-RU" sz="2000" dirty="0" smtClean="0"/>
            <a:t>ученица</a:t>
          </a:r>
          <a:endParaRPr lang="ru-RU" sz="2000" dirty="0"/>
        </a:p>
      </dgm:t>
    </dgm:pt>
    <dgm:pt modelId="{31FFD0A2-32E2-4D38-AA65-33D331D3AEB1}" type="parTrans" cxnId="{1F4ADB9D-74B6-45A2-B4BE-4702DB01A0EA}">
      <dgm:prSet/>
      <dgm:spPr/>
      <dgm:t>
        <a:bodyPr/>
        <a:lstStyle/>
        <a:p>
          <a:endParaRPr lang="ru-RU"/>
        </a:p>
      </dgm:t>
    </dgm:pt>
    <dgm:pt modelId="{D78EED49-0243-4601-AC3B-EB47F971B27D}" type="sibTrans" cxnId="{1F4ADB9D-74B6-45A2-B4BE-4702DB01A0EA}">
      <dgm:prSet/>
      <dgm:spPr/>
      <dgm:t>
        <a:bodyPr/>
        <a:lstStyle/>
        <a:p>
          <a:endParaRPr lang="ru-RU"/>
        </a:p>
      </dgm:t>
    </dgm:pt>
    <dgm:pt modelId="{208426A9-FA57-44F1-A63D-7C2D84721335}">
      <dgm:prSet custT="1"/>
      <dgm:spPr/>
      <dgm:t>
        <a:bodyPr/>
        <a:lstStyle/>
        <a:p>
          <a:r>
            <a:rPr lang="ru-RU" sz="2000" dirty="0" smtClean="0"/>
            <a:t>потребитель</a:t>
          </a:r>
          <a:endParaRPr lang="ru-RU" sz="2000" dirty="0"/>
        </a:p>
      </dgm:t>
    </dgm:pt>
    <dgm:pt modelId="{AE3341B6-2895-47FB-8049-3E1E34A8E141}" type="parTrans" cxnId="{4A37C3EF-1762-4A19-9BCB-1BE45C1ACCFA}">
      <dgm:prSet/>
      <dgm:spPr/>
      <dgm:t>
        <a:bodyPr/>
        <a:lstStyle/>
        <a:p>
          <a:endParaRPr lang="ru-RU"/>
        </a:p>
      </dgm:t>
    </dgm:pt>
    <dgm:pt modelId="{D8CD3D96-E40C-48E9-B18B-2148EF0ADA45}" type="sibTrans" cxnId="{4A37C3EF-1762-4A19-9BCB-1BE45C1ACCFA}">
      <dgm:prSet/>
      <dgm:spPr/>
      <dgm:t>
        <a:bodyPr/>
        <a:lstStyle/>
        <a:p>
          <a:endParaRPr lang="ru-RU"/>
        </a:p>
      </dgm:t>
    </dgm:pt>
    <dgm:pt modelId="{74544C98-C841-408D-942D-533B876A6D9A}" type="pres">
      <dgm:prSet presAssocID="{EAC5B074-253E-4878-B954-D77B996BBE4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26CB00-5FF8-453E-BE98-9C41DD00F465}" type="pres">
      <dgm:prSet presAssocID="{191855C7-C7FD-4450-B2FA-5843C51BBD35}" presName="centerShape" presStyleLbl="node0" presStyleIdx="0" presStyleCnt="1"/>
      <dgm:spPr/>
      <dgm:t>
        <a:bodyPr/>
        <a:lstStyle/>
        <a:p>
          <a:endParaRPr lang="ru-RU"/>
        </a:p>
      </dgm:t>
    </dgm:pt>
    <dgm:pt modelId="{C85D98B0-CF73-4E36-A90A-CB64FB4E27AC}" type="pres">
      <dgm:prSet presAssocID="{3B6F0CAE-B773-4506-8770-91878357D249}" presName="parTrans" presStyleLbl="bgSibTrans2D1" presStyleIdx="0" presStyleCnt="6" custAng="10735272" custFlipHor="0" custScaleX="44867" custLinFactNeighborX="25663" custLinFactNeighborY="25963"/>
      <dgm:spPr/>
      <dgm:t>
        <a:bodyPr/>
        <a:lstStyle/>
        <a:p>
          <a:endParaRPr lang="ru-RU"/>
        </a:p>
      </dgm:t>
    </dgm:pt>
    <dgm:pt modelId="{CDBE9EDC-5386-437C-831B-D75B331A525E}" type="pres">
      <dgm:prSet presAssocID="{5EFA1789-C3B1-4C3E-AE47-3F297A1C3430}" presName="node" presStyleLbl="node1" presStyleIdx="0" presStyleCnt="6" custScaleX="148426" custRadScaleRad="95231" custRadScaleInc="32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41E0F5-7835-42DC-9E0C-ED23A4A0454F}" type="pres">
      <dgm:prSet presAssocID="{31FFD0A2-32E2-4D38-AA65-33D331D3AEB1}" presName="parTrans" presStyleLbl="bgSibTrans2D1" presStyleIdx="1" presStyleCnt="6" custAng="10673632" custScaleX="46470" custLinFactNeighborX="19176" custLinFactNeighborY="38408"/>
      <dgm:spPr/>
      <dgm:t>
        <a:bodyPr/>
        <a:lstStyle/>
        <a:p>
          <a:endParaRPr lang="ru-RU"/>
        </a:p>
      </dgm:t>
    </dgm:pt>
    <dgm:pt modelId="{96A3DE23-FAB6-4861-8228-3E1F7DBB13FA}" type="pres">
      <dgm:prSet presAssocID="{160A7628-0A03-4856-BD47-4A57510BA768}" presName="node" presStyleLbl="node1" presStyleIdx="1" presStyleCnt="6" custScaleX="1245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47542C-EF80-48B2-AB3C-8F72154586F5}" type="pres">
      <dgm:prSet presAssocID="{6C29B99D-B6BE-4075-B906-4EE62E4F77AB}" presName="parTrans" presStyleLbl="bgSibTrans2D1" presStyleIdx="2" presStyleCnt="6" custAng="10944161" custScaleX="50189" custLinFactNeighborX="7530" custLinFactNeighborY="50706"/>
      <dgm:spPr/>
      <dgm:t>
        <a:bodyPr/>
        <a:lstStyle/>
        <a:p>
          <a:endParaRPr lang="ru-RU"/>
        </a:p>
      </dgm:t>
    </dgm:pt>
    <dgm:pt modelId="{BABD929C-126A-412D-9075-53A6C4325CD9}" type="pres">
      <dgm:prSet presAssocID="{09944B8A-092E-45AE-9257-9C3969F3C836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F751B0-9138-4C71-A52B-873296EECED4}" type="pres">
      <dgm:prSet presAssocID="{82E4C3D5-02BF-4BF4-8C85-6494BCDA334F}" presName="parTrans" presStyleLbl="bgSibTrans2D1" presStyleIdx="3" presStyleCnt="6" custAng="10909286" custScaleX="46228" custLinFactNeighborX="-6986" custLinFactNeighborY="52720"/>
      <dgm:spPr/>
      <dgm:t>
        <a:bodyPr/>
        <a:lstStyle/>
        <a:p>
          <a:endParaRPr lang="ru-RU"/>
        </a:p>
      </dgm:t>
    </dgm:pt>
    <dgm:pt modelId="{EA85018F-F20B-48EC-874A-118FDF507676}" type="pres">
      <dgm:prSet presAssocID="{4DF20659-1765-4208-81FC-8BDA6E8EC35E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145585-C52C-450D-8BF5-13995BDBDC71}" type="pres">
      <dgm:prSet presAssocID="{9B3E7D54-8C91-4D77-8F3F-FFBA0BF24E15}" presName="parTrans" presStyleLbl="bgSibTrans2D1" presStyleIdx="4" presStyleCnt="6" custAng="10641247" custScaleX="43116" custLinFactNeighborX="-19553" custLinFactNeighborY="36269"/>
      <dgm:spPr/>
      <dgm:t>
        <a:bodyPr/>
        <a:lstStyle/>
        <a:p>
          <a:endParaRPr lang="ru-RU"/>
        </a:p>
      </dgm:t>
    </dgm:pt>
    <dgm:pt modelId="{74FED7E4-C81F-48CF-89B4-A04C28AC5B99}" type="pres">
      <dgm:prSet presAssocID="{81AEF183-CC5E-47F9-9B01-F2F220AEAC1E}" presName="node" presStyleLbl="node1" presStyleIdx="4" presStyleCnt="6" custScaleX="1234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7C54DD-94F2-4208-BD5A-EB49163EB1C8}" type="pres">
      <dgm:prSet presAssocID="{AE3341B6-2895-47FB-8049-3E1E34A8E141}" presName="parTrans" presStyleLbl="bgSibTrans2D1" presStyleIdx="5" presStyleCnt="6" custAng="10800000" custScaleX="42662" custLinFactNeighborX="-27824" custLinFactNeighborY="27761"/>
      <dgm:spPr/>
      <dgm:t>
        <a:bodyPr/>
        <a:lstStyle/>
        <a:p>
          <a:endParaRPr lang="ru-RU"/>
        </a:p>
      </dgm:t>
    </dgm:pt>
    <dgm:pt modelId="{48CD168A-60C4-4E5A-989F-6AB286B4176C}" type="pres">
      <dgm:prSet presAssocID="{208426A9-FA57-44F1-A63D-7C2D84721335}" presName="node" presStyleLbl="node1" presStyleIdx="5" presStyleCnt="6" custScaleX="1584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C84932-62FE-4EDE-A88E-5915868B3D4E}" type="presOf" srcId="{3B6F0CAE-B773-4506-8770-91878357D249}" destId="{C85D98B0-CF73-4E36-A90A-CB64FB4E27AC}" srcOrd="0" destOrd="0" presId="urn:microsoft.com/office/officeart/2005/8/layout/radial4"/>
    <dgm:cxn modelId="{5E7A9209-62F7-41E4-8CC4-97E067764F7D}" type="presOf" srcId="{EAC5B074-253E-4878-B954-D77B996BBE44}" destId="{74544C98-C841-408D-942D-533B876A6D9A}" srcOrd="0" destOrd="0" presId="urn:microsoft.com/office/officeart/2005/8/layout/radial4"/>
    <dgm:cxn modelId="{FE191FB5-BCCE-4AD2-8011-4A9AFBEC7DED}" type="presOf" srcId="{09944B8A-092E-45AE-9257-9C3969F3C836}" destId="{BABD929C-126A-412D-9075-53A6C4325CD9}" srcOrd="0" destOrd="0" presId="urn:microsoft.com/office/officeart/2005/8/layout/radial4"/>
    <dgm:cxn modelId="{4139DB35-2BA6-4957-9B53-8239EE0B05A4}" type="presOf" srcId="{5EFA1789-C3B1-4C3E-AE47-3F297A1C3430}" destId="{CDBE9EDC-5386-437C-831B-D75B331A525E}" srcOrd="0" destOrd="0" presId="urn:microsoft.com/office/officeart/2005/8/layout/radial4"/>
    <dgm:cxn modelId="{ED247960-5087-4CD2-B009-DBE83B4E012B}" srcId="{EAC5B074-253E-4878-B954-D77B996BBE44}" destId="{191855C7-C7FD-4450-B2FA-5843C51BBD35}" srcOrd="0" destOrd="0" parTransId="{DBD1E981-6E80-4AB9-9222-06B6477583E8}" sibTransId="{3E7997C9-6742-47B4-916F-ECB47FEFC1FD}"/>
    <dgm:cxn modelId="{075F3DC7-9BF1-446E-8463-38A6B801C9B4}" type="presOf" srcId="{9B3E7D54-8C91-4D77-8F3F-FFBA0BF24E15}" destId="{DB145585-C52C-450D-8BF5-13995BDBDC71}" srcOrd="0" destOrd="0" presId="urn:microsoft.com/office/officeart/2005/8/layout/radial4"/>
    <dgm:cxn modelId="{8B99EA6E-574F-405A-8F68-0D223F034315}" srcId="{191855C7-C7FD-4450-B2FA-5843C51BBD35}" destId="{09944B8A-092E-45AE-9257-9C3969F3C836}" srcOrd="2" destOrd="0" parTransId="{6C29B99D-B6BE-4075-B906-4EE62E4F77AB}" sibTransId="{A1809DE7-C086-4A75-AFB9-FF7B545ADDE9}"/>
    <dgm:cxn modelId="{7E823A9C-86DB-405E-9178-D58AE61EA3F2}" type="presOf" srcId="{208426A9-FA57-44F1-A63D-7C2D84721335}" destId="{48CD168A-60C4-4E5A-989F-6AB286B4176C}" srcOrd="0" destOrd="0" presId="urn:microsoft.com/office/officeart/2005/8/layout/radial4"/>
    <dgm:cxn modelId="{45444BAC-A14F-4516-8386-A7EF0D5BEAB6}" type="presOf" srcId="{160A7628-0A03-4856-BD47-4A57510BA768}" destId="{96A3DE23-FAB6-4861-8228-3E1F7DBB13FA}" srcOrd="0" destOrd="0" presId="urn:microsoft.com/office/officeart/2005/8/layout/radial4"/>
    <dgm:cxn modelId="{4A37C3EF-1762-4A19-9BCB-1BE45C1ACCFA}" srcId="{191855C7-C7FD-4450-B2FA-5843C51BBD35}" destId="{208426A9-FA57-44F1-A63D-7C2D84721335}" srcOrd="5" destOrd="0" parTransId="{AE3341B6-2895-47FB-8049-3E1E34A8E141}" sibTransId="{D8CD3D96-E40C-48E9-B18B-2148EF0ADA45}"/>
    <dgm:cxn modelId="{892B17E1-6C5E-4DBD-A126-36A6EB4BB1BF}" type="presOf" srcId="{AE3341B6-2895-47FB-8049-3E1E34A8E141}" destId="{977C54DD-94F2-4208-BD5A-EB49163EB1C8}" srcOrd="0" destOrd="0" presId="urn:microsoft.com/office/officeart/2005/8/layout/radial4"/>
    <dgm:cxn modelId="{E50E3B16-E0EB-4BDE-95B5-A625158AF2AE}" srcId="{191855C7-C7FD-4450-B2FA-5843C51BBD35}" destId="{5EFA1789-C3B1-4C3E-AE47-3F297A1C3430}" srcOrd="0" destOrd="0" parTransId="{3B6F0CAE-B773-4506-8770-91878357D249}" sibTransId="{41705B89-4FF8-4790-A4C4-1DCF57D1ACFC}"/>
    <dgm:cxn modelId="{221457AC-4819-4B29-82E3-1E793F01E295}" type="presOf" srcId="{31FFD0A2-32E2-4D38-AA65-33D331D3AEB1}" destId="{7541E0F5-7835-42DC-9E0C-ED23A4A0454F}" srcOrd="0" destOrd="0" presId="urn:microsoft.com/office/officeart/2005/8/layout/radial4"/>
    <dgm:cxn modelId="{6DC07B6C-A322-43DE-86DB-1444E624893D}" type="presOf" srcId="{82E4C3D5-02BF-4BF4-8C85-6494BCDA334F}" destId="{C6F751B0-9138-4C71-A52B-873296EECED4}" srcOrd="0" destOrd="0" presId="urn:microsoft.com/office/officeart/2005/8/layout/radial4"/>
    <dgm:cxn modelId="{F54FD81D-3C68-46D3-8B6A-47F2EAE079C2}" srcId="{191855C7-C7FD-4450-B2FA-5843C51BBD35}" destId="{4DF20659-1765-4208-81FC-8BDA6E8EC35E}" srcOrd="3" destOrd="0" parTransId="{82E4C3D5-02BF-4BF4-8C85-6494BCDA334F}" sibTransId="{FE5997E1-F5E1-4B79-81E7-44862EB930CC}"/>
    <dgm:cxn modelId="{3893E284-A0B5-45F5-8698-A65C5D475E00}" type="presOf" srcId="{191855C7-C7FD-4450-B2FA-5843C51BBD35}" destId="{5026CB00-5FF8-453E-BE98-9C41DD00F465}" srcOrd="0" destOrd="0" presId="urn:microsoft.com/office/officeart/2005/8/layout/radial4"/>
    <dgm:cxn modelId="{E97B6AA2-9B1A-44F9-A5F5-24EC5E1FE328}" srcId="{191855C7-C7FD-4450-B2FA-5843C51BBD35}" destId="{81AEF183-CC5E-47F9-9B01-F2F220AEAC1E}" srcOrd="4" destOrd="0" parTransId="{9B3E7D54-8C91-4D77-8F3F-FFBA0BF24E15}" sibTransId="{8B438AC3-4291-4670-8494-96AF523722CA}"/>
    <dgm:cxn modelId="{30775502-CF84-4830-91A8-82B63E661EFF}" type="presOf" srcId="{6C29B99D-B6BE-4075-B906-4EE62E4F77AB}" destId="{3647542C-EF80-48B2-AB3C-8F72154586F5}" srcOrd="0" destOrd="0" presId="urn:microsoft.com/office/officeart/2005/8/layout/radial4"/>
    <dgm:cxn modelId="{1F4ADB9D-74B6-45A2-B4BE-4702DB01A0EA}" srcId="{191855C7-C7FD-4450-B2FA-5843C51BBD35}" destId="{160A7628-0A03-4856-BD47-4A57510BA768}" srcOrd="1" destOrd="0" parTransId="{31FFD0A2-32E2-4D38-AA65-33D331D3AEB1}" sibTransId="{D78EED49-0243-4601-AC3B-EB47F971B27D}"/>
    <dgm:cxn modelId="{24A9BE87-BB0F-4FB8-9F84-968BC8D38450}" type="presOf" srcId="{4DF20659-1765-4208-81FC-8BDA6E8EC35E}" destId="{EA85018F-F20B-48EC-874A-118FDF507676}" srcOrd="0" destOrd="0" presId="urn:microsoft.com/office/officeart/2005/8/layout/radial4"/>
    <dgm:cxn modelId="{1BB0FF7A-85AD-491A-B991-B98A4D08C659}" type="presOf" srcId="{81AEF183-CC5E-47F9-9B01-F2F220AEAC1E}" destId="{74FED7E4-C81F-48CF-89B4-A04C28AC5B99}" srcOrd="0" destOrd="0" presId="urn:microsoft.com/office/officeart/2005/8/layout/radial4"/>
    <dgm:cxn modelId="{7C033686-12D4-40C1-A4B3-9E7027D68330}" type="presParOf" srcId="{74544C98-C841-408D-942D-533B876A6D9A}" destId="{5026CB00-5FF8-453E-BE98-9C41DD00F465}" srcOrd="0" destOrd="0" presId="urn:microsoft.com/office/officeart/2005/8/layout/radial4"/>
    <dgm:cxn modelId="{470E7867-9CB4-44D3-BB51-26A9CC73C4CA}" type="presParOf" srcId="{74544C98-C841-408D-942D-533B876A6D9A}" destId="{C85D98B0-CF73-4E36-A90A-CB64FB4E27AC}" srcOrd="1" destOrd="0" presId="urn:microsoft.com/office/officeart/2005/8/layout/radial4"/>
    <dgm:cxn modelId="{0BFC634A-E65E-4D8B-9929-13EF46387E36}" type="presParOf" srcId="{74544C98-C841-408D-942D-533B876A6D9A}" destId="{CDBE9EDC-5386-437C-831B-D75B331A525E}" srcOrd="2" destOrd="0" presId="urn:microsoft.com/office/officeart/2005/8/layout/radial4"/>
    <dgm:cxn modelId="{2FE98B11-B174-4B6B-B3B6-144B82B6193E}" type="presParOf" srcId="{74544C98-C841-408D-942D-533B876A6D9A}" destId="{7541E0F5-7835-42DC-9E0C-ED23A4A0454F}" srcOrd="3" destOrd="0" presId="urn:microsoft.com/office/officeart/2005/8/layout/radial4"/>
    <dgm:cxn modelId="{D18FFB2C-B9F5-4259-8BD9-A5978F2242B6}" type="presParOf" srcId="{74544C98-C841-408D-942D-533B876A6D9A}" destId="{96A3DE23-FAB6-4861-8228-3E1F7DBB13FA}" srcOrd="4" destOrd="0" presId="urn:microsoft.com/office/officeart/2005/8/layout/radial4"/>
    <dgm:cxn modelId="{FD899740-6005-4B1D-842E-E2E2A81376DC}" type="presParOf" srcId="{74544C98-C841-408D-942D-533B876A6D9A}" destId="{3647542C-EF80-48B2-AB3C-8F72154586F5}" srcOrd="5" destOrd="0" presId="urn:microsoft.com/office/officeart/2005/8/layout/radial4"/>
    <dgm:cxn modelId="{291ECC65-BF83-46C4-A084-177B2D456A85}" type="presParOf" srcId="{74544C98-C841-408D-942D-533B876A6D9A}" destId="{BABD929C-126A-412D-9075-53A6C4325CD9}" srcOrd="6" destOrd="0" presId="urn:microsoft.com/office/officeart/2005/8/layout/radial4"/>
    <dgm:cxn modelId="{842E8F76-CC8A-4A00-A23A-93A64EEBEE20}" type="presParOf" srcId="{74544C98-C841-408D-942D-533B876A6D9A}" destId="{C6F751B0-9138-4C71-A52B-873296EECED4}" srcOrd="7" destOrd="0" presId="urn:microsoft.com/office/officeart/2005/8/layout/radial4"/>
    <dgm:cxn modelId="{EBC516B0-F576-4084-B4E2-5F24A6F0ECB7}" type="presParOf" srcId="{74544C98-C841-408D-942D-533B876A6D9A}" destId="{EA85018F-F20B-48EC-874A-118FDF507676}" srcOrd="8" destOrd="0" presId="urn:microsoft.com/office/officeart/2005/8/layout/radial4"/>
    <dgm:cxn modelId="{17913BD7-82F0-444A-A727-1214AFAE4EB8}" type="presParOf" srcId="{74544C98-C841-408D-942D-533B876A6D9A}" destId="{DB145585-C52C-450D-8BF5-13995BDBDC71}" srcOrd="9" destOrd="0" presId="urn:microsoft.com/office/officeart/2005/8/layout/radial4"/>
    <dgm:cxn modelId="{5B60C7AA-93F5-4977-ABE1-EE709A276155}" type="presParOf" srcId="{74544C98-C841-408D-942D-533B876A6D9A}" destId="{74FED7E4-C81F-48CF-89B4-A04C28AC5B99}" srcOrd="10" destOrd="0" presId="urn:microsoft.com/office/officeart/2005/8/layout/radial4"/>
    <dgm:cxn modelId="{805ADDD2-2A97-42B8-AA83-A32903AE171F}" type="presParOf" srcId="{74544C98-C841-408D-942D-533B876A6D9A}" destId="{977C54DD-94F2-4208-BD5A-EB49163EB1C8}" srcOrd="11" destOrd="0" presId="urn:microsoft.com/office/officeart/2005/8/layout/radial4"/>
    <dgm:cxn modelId="{E37FF26D-C8F0-4D1C-AF9D-B8AFB5654EBF}" type="presParOf" srcId="{74544C98-C841-408D-942D-533B876A6D9A}" destId="{48CD168A-60C4-4E5A-989F-6AB286B4176C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AF7636-4E8C-4B54-930B-3AB89B9DE9CA}">
      <dsp:nvSpPr>
        <dsp:cNvPr id="0" name=""/>
        <dsp:cNvSpPr/>
      </dsp:nvSpPr>
      <dsp:spPr>
        <a:xfrm>
          <a:off x="1951771" y="137304"/>
          <a:ext cx="6371113" cy="6269432"/>
        </a:xfrm>
        <a:prstGeom prst="pie">
          <a:avLst>
            <a:gd name="adj1" fmla="val 16200000"/>
            <a:gd name="adj2" fmla="val 1800000"/>
          </a:avLst>
        </a:prstGeom>
        <a:solidFill>
          <a:srgbClr val="A4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5309500" y="1465827"/>
        <a:ext cx="2275397" cy="1865902"/>
      </dsp:txXfrm>
    </dsp:sp>
    <dsp:sp modelId="{DD49B490-2DE1-4644-9792-C331AA339CA7}">
      <dsp:nvSpPr>
        <dsp:cNvPr id="0" name=""/>
        <dsp:cNvSpPr/>
      </dsp:nvSpPr>
      <dsp:spPr>
        <a:xfrm>
          <a:off x="1753822" y="398617"/>
          <a:ext cx="6384339" cy="6245100"/>
        </a:xfrm>
        <a:prstGeom prst="pie">
          <a:avLst>
            <a:gd name="adj1" fmla="val 1800000"/>
            <a:gd name="adj2" fmla="val 9000000"/>
          </a:avLst>
        </a:prstGeom>
        <a:solidFill>
          <a:srgbClr val="00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b="1" kern="1200" dirty="0">
            <a:effectLst>
              <a:glow rad="101600">
                <a:schemeClr val="tx1">
                  <a:alpha val="60000"/>
                </a:schemeClr>
              </a:glow>
            </a:effectLst>
          </a:endParaRPr>
        </a:p>
      </dsp:txBody>
      <dsp:txXfrm>
        <a:off x="3273903" y="4450498"/>
        <a:ext cx="3420181" cy="1635621"/>
      </dsp:txXfrm>
    </dsp:sp>
    <dsp:sp modelId="{5FCD63F3-98D6-4E68-A2BF-DBF7DEA5313A}">
      <dsp:nvSpPr>
        <dsp:cNvPr id="0" name=""/>
        <dsp:cNvSpPr/>
      </dsp:nvSpPr>
      <dsp:spPr>
        <a:xfrm>
          <a:off x="1606964" y="49827"/>
          <a:ext cx="6600982" cy="6444388"/>
        </a:xfrm>
        <a:prstGeom prst="pie">
          <a:avLst>
            <a:gd name="adj1" fmla="val 9000000"/>
            <a:gd name="adj2" fmla="val 16200000"/>
          </a:avLst>
        </a:prstGeom>
        <a:solidFill>
          <a:schemeClr val="accent4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/>
        </a:p>
      </dsp:txBody>
      <dsp:txXfrm>
        <a:off x="2371578" y="1415423"/>
        <a:ext cx="2357493" cy="1917972"/>
      </dsp:txXfrm>
    </dsp:sp>
    <dsp:sp modelId="{2B5A6E85-B7B4-451C-95D2-35FE3EA636A6}">
      <dsp:nvSpPr>
        <dsp:cNvPr id="0" name=""/>
        <dsp:cNvSpPr/>
      </dsp:nvSpPr>
      <dsp:spPr>
        <a:xfrm>
          <a:off x="1912232" y="71440"/>
          <a:ext cx="6446014" cy="6396719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796CAE6-7536-4C9C-96E1-9D43394A67B8}">
      <dsp:nvSpPr>
        <dsp:cNvPr id="0" name=""/>
        <dsp:cNvSpPr/>
      </dsp:nvSpPr>
      <dsp:spPr>
        <a:xfrm>
          <a:off x="1807569" y="382841"/>
          <a:ext cx="6271662" cy="6271662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4881A77-B51E-412F-827B-913E88C3D67F}">
      <dsp:nvSpPr>
        <dsp:cNvPr id="0" name=""/>
        <dsp:cNvSpPr/>
      </dsp:nvSpPr>
      <dsp:spPr>
        <a:xfrm>
          <a:off x="1767873" y="133404"/>
          <a:ext cx="6271662" cy="6271662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5BB1E7-61A7-4622-BA94-08B794FC889A}">
      <dsp:nvSpPr>
        <dsp:cNvPr id="0" name=""/>
        <dsp:cNvSpPr/>
      </dsp:nvSpPr>
      <dsp:spPr>
        <a:xfrm>
          <a:off x="3043228" y="-292969"/>
          <a:ext cx="2316057" cy="188937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0000"/>
              </a:solidFill>
              <a:hlinkClick xmlns:r="http://schemas.openxmlformats.org/officeDocument/2006/relationships" r:id="" action="ppaction://hlinksldjump"/>
            </a:rPr>
            <a:t>«От знаний в мир будущего»</a:t>
          </a:r>
          <a:endParaRPr lang="ru-RU" sz="2800" b="1" kern="1200" dirty="0">
            <a:solidFill>
              <a:srgbClr val="FF0000"/>
            </a:solidFill>
          </a:endParaRPr>
        </a:p>
      </dsp:txBody>
      <dsp:txXfrm>
        <a:off x="3043228" y="-292969"/>
        <a:ext cx="2316057" cy="1889374"/>
      </dsp:txXfrm>
    </dsp:sp>
    <dsp:sp modelId="{381FCB6D-16A8-44EF-8F9E-D3860A032506}">
      <dsp:nvSpPr>
        <dsp:cNvPr id="0" name=""/>
        <dsp:cNvSpPr/>
      </dsp:nvSpPr>
      <dsp:spPr>
        <a:xfrm>
          <a:off x="4480457" y="672403"/>
          <a:ext cx="4014012" cy="4014012"/>
        </a:xfrm>
        <a:custGeom>
          <a:avLst/>
          <a:gdLst/>
          <a:ahLst/>
          <a:cxnLst/>
          <a:rect l="0" t="0" r="0" b="0"/>
          <a:pathLst>
            <a:path>
              <a:moveTo>
                <a:pt x="890434" y="339270"/>
              </a:moveTo>
              <a:arcTo wR="2007006" hR="2007006" stAng="14171828" swAng="2401484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1604AE-57A6-4147-8C0F-1ED551D16D36}">
      <dsp:nvSpPr>
        <dsp:cNvPr id="0" name=""/>
        <dsp:cNvSpPr/>
      </dsp:nvSpPr>
      <dsp:spPr>
        <a:xfrm>
          <a:off x="5757882" y="685791"/>
          <a:ext cx="2401599" cy="703916"/>
        </a:xfrm>
        <a:prstGeom prst="roundRect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0000"/>
              </a:solidFill>
              <a:hlinkClick xmlns:r="http://schemas.openxmlformats.org/officeDocument/2006/relationships" r:id="" action="ppaction://hlinksldjump"/>
            </a:rPr>
            <a:t>« Я – личность»</a:t>
          </a:r>
          <a:endParaRPr lang="ru-RU" sz="2800" b="1" kern="1200" dirty="0">
            <a:solidFill>
              <a:srgbClr val="FF0000"/>
            </a:solidFill>
          </a:endParaRPr>
        </a:p>
      </dsp:txBody>
      <dsp:txXfrm>
        <a:off x="5757882" y="685791"/>
        <a:ext cx="2401599" cy="703916"/>
      </dsp:txXfrm>
    </dsp:sp>
    <dsp:sp modelId="{79EB57B0-F3BE-4588-94ED-A6CB61F1FE29}">
      <dsp:nvSpPr>
        <dsp:cNvPr id="0" name=""/>
        <dsp:cNvSpPr/>
      </dsp:nvSpPr>
      <dsp:spPr>
        <a:xfrm>
          <a:off x="3194026" y="-1145324"/>
          <a:ext cx="4014012" cy="4014012"/>
        </a:xfrm>
        <a:custGeom>
          <a:avLst/>
          <a:gdLst/>
          <a:ahLst/>
          <a:cxnLst/>
          <a:rect l="0" t="0" r="0" b="0"/>
          <a:pathLst>
            <a:path>
              <a:moveTo>
                <a:pt x="3942476" y="2538067"/>
              </a:moveTo>
              <a:arcTo wR="2007006" hR="2007006" stAng="920605" swAng="528869"/>
            </a:path>
          </a:pathLst>
        </a:custGeom>
        <a:noFill/>
        <a:ln w="9525" cap="flat" cmpd="sng" algn="ctr">
          <a:solidFill>
            <a:schemeClr val="accent5">
              <a:hueOff val="-1655646"/>
              <a:satOff val="6635"/>
              <a:lumOff val="1438"/>
              <a:alphaOff val="0"/>
            </a:schemeClr>
          </a:solidFill>
          <a:prstDash val="solid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D449EC-0F21-4577-A842-8F2FB2B2AF47}">
      <dsp:nvSpPr>
        <dsp:cNvPr id="0" name=""/>
        <dsp:cNvSpPr/>
      </dsp:nvSpPr>
      <dsp:spPr>
        <a:xfrm>
          <a:off x="6186506" y="1685925"/>
          <a:ext cx="2000247" cy="1539647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FF0000"/>
              </a:solidFill>
              <a:hlinkClick xmlns:r="http://schemas.openxmlformats.org/officeDocument/2006/relationships" r:id="" action="ppaction://hlinksldjump"/>
            </a:rPr>
            <a:t>«Творчество</a:t>
          </a:r>
          <a:r>
            <a:rPr lang="ru-RU" sz="2200" b="1" kern="1200" dirty="0" smtClean="0">
              <a:solidFill>
                <a:srgbClr val="7030A0"/>
              </a:solidFill>
            </a:rPr>
            <a:t>»</a:t>
          </a:r>
          <a:endParaRPr lang="ru-RU" sz="2200" b="1" kern="1200" dirty="0">
            <a:solidFill>
              <a:srgbClr val="FF0000"/>
            </a:solidFill>
          </a:endParaRPr>
        </a:p>
      </dsp:txBody>
      <dsp:txXfrm>
        <a:off x="6186506" y="1685925"/>
        <a:ext cx="2000247" cy="1539647"/>
      </dsp:txXfrm>
    </dsp:sp>
    <dsp:sp modelId="{453AF82A-4466-40C6-A918-4597EA239865}">
      <dsp:nvSpPr>
        <dsp:cNvPr id="0" name=""/>
        <dsp:cNvSpPr/>
      </dsp:nvSpPr>
      <dsp:spPr>
        <a:xfrm>
          <a:off x="3617450" y="-97943"/>
          <a:ext cx="4014012" cy="4014012"/>
        </a:xfrm>
        <a:custGeom>
          <a:avLst/>
          <a:gdLst/>
          <a:ahLst/>
          <a:cxnLst/>
          <a:rect l="0" t="0" r="0" b="0"/>
          <a:pathLst>
            <a:path>
              <a:moveTo>
                <a:pt x="3514593" y="3331866"/>
              </a:moveTo>
              <a:arcTo wR="2007006" hR="2007006" stAng="2478531" swAng="1886528"/>
            </a:path>
          </a:pathLst>
        </a:custGeom>
        <a:noFill/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162905-3378-413C-B217-760330876890}">
      <dsp:nvSpPr>
        <dsp:cNvPr id="0" name=""/>
        <dsp:cNvSpPr/>
      </dsp:nvSpPr>
      <dsp:spPr>
        <a:xfrm>
          <a:off x="4329116" y="3829062"/>
          <a:ext cx="3256131" cy="703916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FF0000"/>
              </a:solidFill>
              <a:hlinkClick xmlns:r="http://schemas.openxmlformats.org/officeDocument/2006/relationships" r:id="" action="ppaction://hlinksldjump"/>
            </a:rPr>
            <a:t>«Я и семья»</a:t>
          </a:r>
          <a:endParaRPr lang="ru-RU" sz="2200" b="1" kern="1200" dirty="0">
            <a:solidFill>
              <a:srgbClr val="FF0000"/>
            </a:solidFill>
          </a:endParaRPr>
        </a:p>
      </dsp:txBody>
      <dsp:txXfrm>
        <a:off x="4329116" y="3829062"/>
        <a:ext cx="3256131" cy="703916"/>
      </dsp:txXfrm>
    </dsp:sp>
    <dsp:sp modelId="{DD4AB586-7770-4A13-91F0-EAAA60776AF8}">
      <dsp:nvSpPr>
        <dsp:cNvPr id="0" name=""/>
        <dsp:cNvSpPr/>
      </dsp:nvSpPr>
      <dsp:spPr>
        <a:xfrm>
          <a:off x="2156272" y="1099635"/>
          <a:ext cx="4014012" cy="4014012"/>
        </a:xfrm>
        <a:custGeom>
          <a:avLst/>
          <a:gdLst/>
          <a:ahLst/>
          <a:cxnLst/>
          <a:rect l="0" t="0" r="0" b="0"/>
          <a:pathLst>
            <a:path>
              <a:moveTo>
                <a:pt x="3398759" y="3453067"/>
              </a:moveTo>
              <a:arcTo wR="2007006" hR="2007006" stAng="2765781" swAng="5268445"/>
            </a:path>
          </a:pathLst>
        </a:custGeom>
        <a:noFill/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422F51-AF1C-4066-B8AB-1EE3A45472A4}">
      <dsp:nvSpPr>
        <dsp:cNvPr id="0" name=""/>
        <dsp:cNvSpPr/>
      </dsp:nvSpPr>
      <dsp:spPr>
        <a:xfrm>
          <a:off x="614344" y="3829059"/>
          <a:ext cx="3541867" cy="703916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FF0000"/>
              </a:solidFill>
              <a:hlinkClick xmlns:r="http://schemas.openxmlformats.org/officeDocument/2006/relationships" r:id="" action="ppaction://hlinksldjump"/>
            </a:rPr>
            <a:t>«Мой выбор»</a:t>
          </a:r>
          <a:endParaRPr lang="ru-RU" sz="2200" b="1" kern="1200" dirty="0">
            <a:solidFill>
              <a:srgbClr val="FF0000"/>
            </a:solidFill>
          </a:endParaRPr>
        </a:p>
      </dsp:txBody>
      <dsp:txXfrm>
        <a:off x="614344" y="3829059"/>
        <a:ext cx="3541867" cy="703916"/>
      </dsp:txXfrm>
    </dsp:sp>
    <dsp:sp modelId="{514940F4-CE6F-47B1-AE89-07E8C45BF6EE}">
      <dsp:nvSpPr>
        <dsp:cNvPr id="0" name=""/>
        <dsp:cNvSpPr/>
      </dsp:nvSpPr>
      <dsp:spPr>
        <a:xfrm>
          <a:off x="899278" y="-33239"/>
          <a:ext cx="4014012" cy="4014012"/>
        </a:xfrm>
        <a:custGeom>
          <a:avLst/>
          <a:gdLst/>
          <a:ahLst/>
          <a:cxnLst/>
          <a:rect l="0" t="0" r="0" b="0"/>
          <a:pathLst>
            <a:path>
              <a:moveTo>
                <a:pt x="1231249" y="3858026"/>
              </a:moveTo>
              <a:arcTo wR="2007006" hR="2007006" stAng="6764304" swAng="1893334"/>
            </a:path>
          </a:pathLst>
        </a:custGeom>
        <a:noFill/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607FA3-0533-4C4E-A101-08DE5161E226}">
      <dsp:nvSpPr>
        <dsp:cNvPr id="0" name=""/>
        <dsp:cNvSpPr/>
      </dsp:nvSpPr>
      <dsp:spPr>
        <a:xfrm>
          <a:off x="69231" y="1675316"/>
          <a:ext cx="2346076" cy="1460738"/>
        </a:xfrm>
        <a:prstGeom prst="roundRect">
          <a:avLst/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0000"/>
              </a:solidFill>
              <a:hlinkClick xmlns:r="http://schemas.openxmlformats.org/officeDocument/2006/relationships" r:id="" action="ppaction://hlinksldjump"/>
            </a:rPr>
            <a:t>«Здоровому всё здорово»</a:t>
          </a:r>
          <a:endParaRPr lang="ru-RU" sz="2800" b="1" kern="1200" dirty="0">
            <a:solidFill>
              <a:srgbClr val="FF0000"/>
            </a:solidFill>
          </a:endParaRPr>
        </a:p>
      </dsp:txBody>
      <dsp:txXfrm>
        <a:off x="69231" y="1675316"/>
        <a:ext cx="2346076" cy="1460738"/>
      </dsp:txXfrm>
    </dsp:sp>
    <dsp:sp modelId="{E842B087-02E9-4EF6-B6EA-AD485B6A7BAA}">
      <dsp:nvSpPr>
        <dsp:cNvPr id="0" name=""/>
        <dsp:cNvSpPr/>
      </dsp:nvSpPr>
      <dsp:spPr>
        <a:xfrm>
          <a:off x="1352559" y="-761022"/>
          <a:ext cx="4014012" cy="4014012"/>
        </a:xfrm>
        <a:custGeom>
          <a:avLst/>
          <a:gdLst/>
          <a:ahLst/>
          <a:cxnLst/>
          <a:rect l="0" t="0" r="0" b="0"/>
          <a:pathLst>
            <a:path>
              <a:moveTo>
                <a:pt x="45736" y="2433030"/>
              </a:moveTo>
              <a:arcTo wR="2007006" hR="2007006" stAng="10064680" swAng="569036"/>
            </a:path>
          </a:pathLst>
        </a:custGeom>
        <a:noFill/>
        <a:ln w="9525" cap="flat" cmpd="sng" algn="ctr">
          <a:solidFill>
            <a:schemeClr val="accent5">
              <a:hueOff val="-8278230"/>
              <a:satOff val="33176"/>
              <a:lumOff val="7190"/>
              <a:alphaOff val="0"/>
            </a:schemeClr>
          </a:solidFill>
          <a:prstDash val="solid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2E165A-6B20-4236-AA7A-FD3432328731}">
      <dsp:nvSpPr>
        <dsp:cNvPr id="0" name=""/>
        <dsp:cNvSpPr/>
      </dsp:nvSpPr>
      <dsp:spPr>
        <a:xfrm>
          <a:off x="328586" y="635727"/>
          <a:ext cx="2434889" cy="703916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0000"/>
              </a:solidFill>
              <a:hlinkClick xmlns:r="http://schemas.openxmlformats.org/officeDocument/2006/relationships" r:id="" action="ppaction://hlinksldjump"/>
            </a:rPr>
            <a:t>« Я – Россиянин»</a:t>
          </a:r>
          <a:endParaRPr lang="ru-RU" sz="2800" b="1" kern="1200" dirty="0">
            <a:solidFill>
              <a:srgbClr val="FF0000"/>
            </a:solidFill>
          </a:endParaRPr>
        </a:p>
      </dsp:txBody>
      <dsp:txXfrm>
        <a:off x="328586" y="635727"/>
        <a:ext cx="2434889" cy="703916"/>
      </dsp:txXfrm>
    </dsp:sp>
    <dsp:sp modelId="{9B9AD813-6A2F-40D4-A58F-BCBCA44B7673}">
      <dsp:nvSpPr>
        <dsp:cNvPr id="0" name=""/>
        <dsp:cNvSpPr/>
      </dsp:nvSpPr>
      <dsp:spPr>
        <a:xfrm>
          <a:off x="-145284" y="634877"/>
          <a:ext cx="4014012" cy="4014012"/>
        </a:xfrm>
        <a:custGeom>
          <a:avLst/>
          <a:gdLst/>
          <a:ahLst/>
          <a:cxnLst/>
          <a:rect l="0" t="0" r="0" b="0"/>
          <a:pathLst>
            <a:path>
              <a:moveTo>
                <a:pt x="1961583" y="514"/>
              </a:moveTo>
              <a:arcTo wR="2007006" hR="2007006" stAng="16122190" swAng="2219429"/>
            </a:path>
          </a:pathLst>
        </a:custGeom>
        <a:noFill/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26CB00-5FF8-453E-BE98-9C41DD00F465}">
      <dsp:nvSpPr>
        <dsp:cNvPr id="0" name=""/>
        <dsp:cNvSpPr/>
      </dsp:nvSpPr>
      <dsp:spPr>
        <a:xfrm>
          <a:off x="3338672" y="2232737"/>
          <a:ext cx="1830877" cy="183087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1" kern="1200" dirty="0" smtClean="0"/>
            <a:t>я</a:t>
          </a:r>
          <a:endParaRPr lang="ru-RU" sz="6500" b="1" kern="1200" dirty="0"/>
        </a:p>
      </dsp:txBody>
      <dsp:txXfrm>
        <a:off x="3338672" y="2232737"/>
        <a:ext cx="1830877" cy="1830877"/>
      </dsp:txXfrm>
    </dsp:sp>
    <dsp:sp modelId="{C85D98B0-CF73-4E36-A90A-CB64FB4E27AC}">
      <dsp:nvSpPr>
        <dsp:cNvPr id="0" name=""/>
        <dsp:cNvSpPr/>
      </dsp:nvSpPr>
      <dsp:spPr>
        <a:xfrm rot="21594114">
          <a:off x="2482551" y="2991524"/>
          <a:ext cx="730616" cy="52180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DBE9EDC-5386-437C-831B-D75B331A525E}">
      <dsp:nvSpPr>
        <dsp:cNvPr id="0" name=""/>
        <dsp:cNvSpPr/>
      </dsp:nvSpPr>
      <dsp:spPr>
        <a:xfrm>
          <a:off x="664755" y="2590368"/>
          <a:ext cx="1902249" cy="10252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одноклассница</a:t>
          </a:r>
          <a:endParaRPr lang="ru-RU" sz="2000" kern="1200" dirty="0"/>
        </a:p>
      </dsp:txBody>
      <dsp:txXfrm>
        <a:off x="664755" y="2590368"/>
        <a:ext cx="1902249" cy="1025291"/>
      </dsp:txXfrm>
    </dsp:sp>
    <dsp:sp modelId="{7541E0F5-7835-42DC-9E0C-ED23A4A0454F}">
      <dsp:nvSpPr>
        <dsp:cNvPr id="0" name=""/>
        <dsp:cNvSpPr/>
      </dsp:nvSpPr>
      <dsp:spPr>
        <a:xfrm rot="2033632">
          <a:off x="2650572" y="1974354"/>
          <a:ext cx="814746" cy="52180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6A3DE23-FAB6-4861-8228-3E1F7DBB13FA}">
      <dsp:nvSpPr>
        <dsp:cNvPr id="0" name=""/>
        <dsp:cNvSpPr/>
      </dsp:nvSpPr>
      <dsp:spPr>
        <a:xfrm>
          <a:off x="1214448" y="1006920"/>
          <a:ext cx="1596148" cy="10252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ученица</a:t>
          </a:r>
          <a:endParaRPr lang="ru-RU" sz="2000" kern="1200" dirty="0"/>
        </a:p>
      </dsp:txBody>
      <dsp:txXfrm>
        <a:off x="1214448" y="1006920"/>
        <a:ext cx="1596148" cy="1025291"/>
      </dsp:txXfrm>
    </dsp:sp>
    <dsp:sp modelId="{3647542C-EF80-48B2-AB3C-8F72154586F5}">
      <dsp:nvSpPr>
        <dsp:cNvPr id="0" name=""/>
        <dsp:cNvSpPr/>
      </dsp:nvSpPr>
      <dsp:spPr>
        <a:xfrm rot="4464161">
          <a:off x="3360842" y="1350446"/>
          <a:ext cx="879950" cy="52180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ABD929C-126A-412D-9075-53A6C4325CD9}">
      <dsp:nvSpPr>
        <dsp:cNvPr id="0" name=""/>
        <dsp:cNvSpPr/>
      </dsp:nvSpPr>
      <dsp:spPr>
        <a:xfrm>
          <a:off x="2757093" y="385"/>
          <a:ext cx="1281614" cy="10252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лидер</a:t>
          </a:r>
          <a:endParaRPr lang="ru-RU" sz="2000" kern="1200" dirty="0"/>
        </a:p>
      </dsp:txBody>
      <dsp:txXfrm>
        <a:off x="2757093" y="385"/>
        <a:ext cx="1281614" cy="1025291"/>
      </dsp:txXfrm>
    </dsp:sp>
    <dsp:sp modelId="{C6F751B0-9138-4C71-A52B-873296EECED4}">
      <dsp:nvSpPr>
        <dsp:cNvPr id="0" name=""/>
        <dsp:cNvSpPr/>
      </dsp:nvSpPr>
      <dsp:spPr>
        <a:xfrm rot="6589286">
          <a:off x="4311690" y="1360955"/>
          <a:ext cx="810503" cy="52180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A85018F-F20B-48EC-874A-118FDF507676}">
      <dsp:nvSpPr>
        <dsp:cNvPr id="0" name=""/>
        <dsp:cNvSpPr/>
      </dsp:nvSpPr>
      <dsp:spPr>
        <a:xfrm>
          <a:off x="4469514" y="385"/>
          <a:ext cx="1281614" cy="10252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дочь</a:t>
          </a:r>
          <a:endParaRPr lang="ru-RU" sz="2000" kern="1200" dirty="0"/>
        </a:p>
      </dsp:txBody>
      <dsp:txXfrm>
        <a:off x="4469514" y="385"/>
        <a:ext cx="1281614" cy="1025291"/>
      </dsp:txXfrm>
    </dsp:sp>
    <dsp:sp modelId="{DB145585-C52C-450D-8BF5-13995BDBDC71}">
      <dsp:nvSpPr>
        <dsp:cNvPr id="0" name=""/>
        <dsp:cNvSpPr/>
      </dsp:nvSpPr>
      <dsp:spPr>
        <a:xfrm rot="8481247">
          <a:off x="5065696" y="1963192"/>
          <a:ext cx="755941" cy="52180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4FED7E4-C81F-48CF-89B4-A04C28AC5B99}">
      <dsp:nvSpPr>
        <dsp:cNvPr id="0" name=""/>
        <dsp:cNvSpPr/>
      </dsp:nvSpPr>
      <dsp:spPr>
        <a:xfrm>
          <a:off x="5704725" y="1006920"/>
          <a:ext cx="1581947" cy="10252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гражданин</a:t>
          </a:r>
          <a:endParaRPr lang="ru-RU" sz="2000" kern="1200" dirty="0"/>
        </a:p>
      </dsp:txBody>
      <dsp:txXfrm>
        <a:off x="5704725" y="1006920"/>
        <a:ext cx="1581947" cy="1025291"/>
      </dsp:txXfrm>
    </dsp:sp>
    <dsp:sp modelId="{977C54DD-94F2-4208-BD5A-EB49163EB1C8}">
      <dsp:nvSpPr>
        <dsp:cNvPr id="0" name=""/>
        <dsp:cNvSpPr/>
      </dsp:nvSpPr>
      <dsp:spPr>
        <a:xfrm rot="10800000">
          <a:off x="5286407" y="3032132"/>
          <a:ext cx="747981" cy="521800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8CD168A-60C4-4E5A-989F-6AB286B4176C}">
      <dsp:nvSpPr>
        <dsp:cNvPr id="0" name=""/>
        <dsp:cNvSpPr/>
      </dsp:nvSpPr>
      <dsp:spPr>
        <a:xfrm>
          <a:off x="6009405" y="2635530"/>
          <a:ext cx="2030923" cy="10252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потребитель</a:t>
          </a:r>
          <a:endParaRPr lang="ru-RU" sz="2000" kern="1200" dirty="0"/>
        </a:p>
      </dsp:txBody>
      <dsp:txXfrm>
        <a:off x="6009405" y="2635530"/>
        <a:ext cx="2030923" cy="10252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56B21F8-1477-4F9A-B1D7-572C213D8E71}" type="datetimeFigureOut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20127A2-F539-4CC6-8B25-FCB5BC0EE4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42711-3540-41BD-A014-0DB2284D374A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A27FF-9D2D-45FC-95CF-47C190483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B2148-C8B1-42E1-B7CE-B252E063BDD3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3B9D0-CBC0-4FDC-A1F3-2CC6C52A9E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08F8F-A460-4EEC-B248-FCD2ABECAE4E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3CA30-4116-411F-B564-1EBF02C0B9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627D2-3A07-41BB-B7D1-AE83B65A7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D577C-0EBB-473C-94E0-1BE6E046EA5C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5FFBD-8B3F-4B6E-A121-DBEADFB9DC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82638-B3DE-4C1C-9E4E-3D67CF71AEB1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B399E-FB77-4655-BE18-A49C070F80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32A88-C3BB-4CD6-99D5-32A847498DD6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32652-91AF-4D03-ACB0-02C3797899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DE156-8AD4-47EB-8B9B-DA0BD9EDBEC4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3077E-526D-4052-9708-9749439154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166CE-74D2-4AEB-9C51-1FC10D7B11FA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3DE4C-89E3-40A0-AA1A-36E69FAE8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EED7F-54D1-4806-A832-588595C6C9AE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DED50-0F0C-4800-BC48-4954A522EB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A5F14-911B-48B0-9EFB-A0AC7B9434A5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7F53C-DC5B-4CED-AA5B-8A07C8F9C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9FDE6-209A-4DD6-870B-635BE525FF14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D9C60-B476-4280-BD6E-7BF3D2B4DD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A9E5589-C0AF-46D3-8BFD-8F72B35F0118}" type="datetime1">
              <a:rPr lang="ru-RU"/>
              <a:pPr>
                <a:defRPr/>
              </a:pPr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53CEEF4-FB29-472F-8965-E707F7F34C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</p:sldLayoutIdLst>
  <p:transition spd="slow">
    <p:circl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3500462"/>
          </a:xfrm>
          <a:prstGeom prst="roundRect">
            <a:avLst>
              <a:gd name="adj" fmla="val 25738"/>
            </a:avLst>
          </a:prstGeom>
          <a:blipFill>
            <a:blip r:embed="rId2" cstate="email"/>
            <a:tile tx="0" ty="0" sx="100000" sy="100000" flip="none" algn="tl"/>
          </a:blipFill>
          <a:ln w="57150">
            <a:solidFill>
              <a:srgbClr val="C00000"/>
            </a:solidFill>
          </a:ln>
          <a:scene3d>
            <a:camera prst="obliqueTopLeft"/>
            <a:lightRig rig="threePt" dir="t"/>
          </a:scene3d>
          <a:sp3d extrusionH="330200" prstMaterial="metal">
            <a:bevelT w="457200" h="457200"/>
            <a:bevelB w="381000" h="457200"/>
            <a:extrusionClr>
              <a:srgbClr val="FFC000"/>
            </a:extrusionClr>
          </a:sp3d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ookman Old Style" pitchFamily="18" charset="0"/>
              </a:rPr>
              <a:t>ГБОУ Республиканская Мариинская  школа-интернат</a:t>
            </a:r>
            <a:r>
              <a:rPr lang="ru-RU" sz="36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ookman Old Style" pitchFamily="18" charset="0"/>
              </a:rPr>
              <a:t/>
            </a:r>
            <a:br>
              <a:rPr lang="ru-RU" sz="36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ookman Old Style" pitchFamily="18" charset="0"/>
              </a:rPr>
            </a:br>
            <a:r>
              <a:rPr lang="ru-RU" sz="36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ookman Old Style" pitchFamily="18" charset="0"/>
              </a:rPr>
              <a:t/>
            </a:r>
            <a:br>
              <a:rPr lang="ru-RU" sz="36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ookman Old Style" pitchFamily="18" charset="0"/>
              </a:rPr>
            </a:br>
            <a:r>
              <a:rPr lang="ru-RU" sz="40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ookman Old Style" pitchFamily="18" charset="0"/>
              </a:rPr>
              <a:t>Система воспитательной работы 11 класса</a:t>
            </a:r>
            <a:endParaRPr lang="ru-RU" sz="4000" b="1" i="1" dirty="0">
              <a:ln>
                <a:solidFill>
                  <a:sysClr val="windowText" lastClr="000000"/>
                </a:solidFill>
              </a:ln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Bookman Old Style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857356" y="3143224"/>
            <a:ext cx="5072098" cy="3714776"/>
          </a:xfrm>
          <a:extLst>
            <a:ext uri="{909E8E84-426E-40DD-AFC4-6F175D3DCCD1}"/>
            <a:ext uri="{91240B29-F687-4F45-9708-019B960494DF}"/>
          </a:extLst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 smtClean="0"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 smtClean="0"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Классный руководитель </a:t>
            </a:r>
            <a:r>
              <a:rPr lang="ru-RU" sz="3600" b="1" dirty="0" err="1" smtClean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Белькова</a:t>
            </a:r>
            <a:r>
              <a:rPr lang="ru-RU" sz="3600" b="1" dirty="0" smtClean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Ольга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Александровна</a:t>
            </a:r>
          </a:p>
        </p:txBody>
      </p:sp>
      <p:pic>
        <p:nvPicPr>
          <p:cNvPr id="12289" name="Picture 1" descr="D:\Анимашки\d65e39102f7d5a308e9a17a9f9cc21ba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372475" y="357166"/>
            <a:ext cx="771525" cy="733425"/>
          </a:xfrm>
          <a:prstGeom prst="rect">
            <a:avLst/>
          </a:prstGeom>
          <a:noFill/>
          <a:effectLst>
            <a:glow rad="101600">
              <a:schemeClr val="bg1">
                <a:alpha val="60000"/>
              </a:schemeClr>
            </a:glow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1F760B-6756-42E5-BECA-77B3BECA1806}" type="slidenum">
              <a:rPr lang="ru-RU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214313" y="214313"/>
            <a:ext cx="5640387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600" b="1">
                <a:cs typeface="Times New Roman" pitchFamily="18" charset="0"/>
              </a:rPr>
              <a:t>Учебная деятельность</a:t>
            </a:r>
            <a:endParaRPr lang="ru-RU" altLang="ru-RU" sz="1000"/>
          </a:p>
          <a:p>
            <a:pPr eaLnBrk="0" hangingPunct="0"/>
            <a:r>
              <a:rPr lang="ru-RU" altLang="ru-RU" sz="1200" b="1">
                <a:cs typeface="Times New Roman" pitchFamily="18" charset="0"/>
              </a:rPr>
              <a:t>Школа</a:t>
            </a:r>
            <a:r>
              <a:rPr lang="ru-RU" altLang="ru-RU" sz="1200">
                <a:cs typeface="Times New Roman" pitchFamily="18" charset="0"/>
              </a:rPr>
              <a:t>___________________________________________________________</a:t>
            </a:r>
            <a:endParaRPr lang="ru-RU" altLang="ru-RU" sz="1000"/>
          </a:p>
          <a:p>
            <a:pPr eaLnBrk="0" hangingPunct="0"/>
            <a:r>
              <a:rPr lang="ru-RU" altLang="ru-RU" sz="1200" b="1">
                <a:cs typeface="Times New Roman" pitchFamily="18" charset="0"/>
              </a:rPr>
              <a:t>Фамилия</a:t>
            </a:r>
            <a:r>
              <a:rPr lang="ru-RU" altLang="ru-RU" sz="1200">
                <a:cs typeface="Times New Roman" pitchFamily="18" charset="0"/>
              </a:rPr>
              <a:t>_________________________________________________________</a:t>
            </a:r>
            <a:endParaRPr lang="ru-RU" altLang="ru-RU" sz="1000"/>
          </a:p>
          <a:p>
            <a:pPr eaLnBrk="0" hangingPunct="0"/>
            <a:r>
              <a:rPr lang="ru-RU" altLang="ru-RU" sz="1200" b="1">
                <a:cs typeface="Times New Roman" pitchFamily="18" charset="0"/>
              </a:rPr>
              <a:t>Имя</a:t>
            </a:r>
            <a:r>
              <a:rPr lang="ru-RU" altLang="ru-RU" sz="1200">
                <a:cs typeface="Times New Roman" pitchFamily="18" charset="0"/>
              </a:rPr>
              <a:t>_____________________________________________________________</a:t>
            </a:r>
            <a:endParaRPr lang="ru-RU" altLang="ru-RU" sz="1000"/>
          </a:p>
          <a:p>
            <a:pPr eaLnBrk="0" hangingPunct="0"/>
            <a:r>
              <a:rPr lang="ru-RU" altLang="ru-RU" sz="1200" b="1">
                <a:cs typeface="Times New Roman" pitchFamily="18" charset="0"/>
              </a:rPr>
              <a:t>Отчество</a:t>
            </a:r>
            <a:r>
              <a:rPr lang="ru-RU" altLang="ru-RU" sz="1200">
                <a:cs typeface="Times New Roman" pitchFamily="18" charset="0"/>
              </a:rPr>
              <a:t>_________________________________________________________</a:t>
            </a:r>
            <a:endParaRPr lang="ru-RU" altLang="ru-RU" sz="1000"/>
          </a:p>
          <a:p>
            <a:pPr eaLnBrk="0" hangingPunct="0"/>
            <a:endParaRPr lang="ru-RU" altLang="ru-RU"/>
          </a:p>
        </p:txBody>
      </p:sp>
      <p:sp>
        <p:nvSpPr>
          <p:cNvPr id="12291" name="Rectangle 1108"/>
          <p:cNvSpPr>
            <a:spLocks noChangeArrowheads="1"/>
          </p:cNvSpPr>
          <p:nvPr/>
        </p:nvSpPr>
        <p:spPr bwMode="auto">
          <a:xfrm>
            <a:off x="0" y="87423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graphicFrame>
        <p:nvGraphicFramePr>
          <p:cNvPr id="36196" name="Group 1380"/>
          <p:cNvGraphicFramePr>
            <a:graphicFrameLocks noGrp="1"/>
          </p:cNvGraphicFramePr>
          <p:nvPr/>
        </p:nvGraphicFramePr>
        <p:xfrm>
          <a:off x="1066800" y="5029200"/>
          <a:ext cx="6586538" cy="1006475"/>
        </p:xfrm>
        <a:graphic>
          <a:graphicData uri="http://schemas.openxmlformats.org/drawingml/2006/table">
            <a:tbl>
              <a:tblPr/>
              <a:tblGrid>
                <a:gridCol w="296863"/>
                <a:gridCol w="800100"/>
                <a:gridCol w="914400"/>
                <a:gridCol w="914400"/>
                <a:gridCol w="1028700"/>
                <a:gridCol w="914400"/>
                <a:gridCol w="893762"/>
                <a:gridCol w="823913"/>
              </a:tblGrid>
              <a:tr h="10064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12" name="Rectangle 1153"/>
          <p:cNvSpPr>
            <a:spLocks noChangeArrowheads="1"/>
          </p:cNvSpPr>
          <p:nvPr/>
        </p:nvSpPr>
        <p:spPr bwMode="auto">
          <a:xfrm>
            <a:off x="838200" y="6248400"/>
            <a:ext cx="70278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altLang="ru-RU" sz="1200">
                <a:cs typeface="Times New Roman" pitchFamily="18" charset="0"/>
              </a:rPr>
              <a:t>          </a:t>
            </a:r>
            <a:r>
              <a:rPr lang="ru-RU" altLang="ru-RU" sz="1200" b="1">
                <a:cs typeface="Times New Roman" pitchFamily="18" charset="0"/>
              </a:rPr>
              <a:t>5 класс        6 класс            7 класс            8 класс             9 класс         10 класс        11 класс</a:t>
            </a:r>
            <a:endParaRPr lang="ru-RU" altLang="ru-RU"/>
          </a:p>
        </p:txBody>
      </p:sp>
      <p:graphicFrame>
        <p:nvGraphicFramePr>
          <p:cNvPr id="36553" name="Group 1737"/>
          <p:cNvGraphicFramePr>
            <a:graphicFrameLocks noGrp="1"/>
          </p:cNvGraphicFramePr>
          <p:nvPr>
            <p:ph/>
          </p:nvPr>
        </p:nvGraphicFramePr>
        <p:xfrm>
          <a:off x="357188" y="1785938"/>
          <a:ext cx="8405813" cy="3063875"/>
        </p:xfrm>
        <a:graphic>
          <a:graphicData uri="http://schemas.openxmlformats.org/drawingml/2006/table">
            <a:tbl>
              <a:tblPr/>
              <a:tblGrid>
                <a:gridCol w="2274980"/>
                <a:gridCol w="875606"/>
                <a:gridCol w="875606"/>
                <a:gridCol w="874013"/>
                <a:gridCol w="875606"/>
                <a:gridCol w="875606"/>
                <a:gridCol w="875606"/>
                <a:gridCol w="878790"/>
              </a:tblGrid>
              <a:tr h="27630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Учебные предметы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Ведомость успеваемости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11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класс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класс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12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Русский язык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12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Литература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7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Иностранный язык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12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Бурятский язык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71" name="Oval 1738"/>
          <p:cNvSpPr>
            <a:spLocks noChangeArrowheads="1"/>
          </p:cNvSpPr>
          <p:nvPr/>
        </p:nvSpPr>
        <p:spPr bwMode="auto">
          <a:xfrm>
            <a:off x="1714500" y="5214938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altLang="ru-RU">
              <a:solidFill>
                <a:srgbClr val="FF0000"/>
              </a:solidFill>
            </a:endParaRPr>
          </a:p>
        </p:txBody>
      </p:sp>
      <p:sp>
        <p:nvSpPr>
          <p:cNvPr id="12372" name="Oval 1740"/>
          <p:cNvSpPr>
            <a:spLocks noChangeArrowheads="1"/>
          </p:cNvSpPr>
          <p:nvPr/>
        </p:nvSpPr>
        <p:spPr bwMode="auto">
          <a:xfrm>
            <a:off x="2500313" y="5286375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2373" name="Oval 1742"/>
          <p:cNvSpPr>
            <a:spLocks noChangeArrowheads="1"/>
          </p:cNvSpPr>
          <p:nvPr/>
        </p:nvSpPr>
        <p:spPr bwMode="auto">
          <a:xfrm>
            <a:off x="3429000" y="5357813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2374" name="Oval 1742"/>
          <p:cNvSpPr>
            <a:spLocks noChangeArrowheads="1"/>
          </p:cNvSpPr>
          <p:nvPr/>
        </p:nvSpPr>
        <p:spPr bwMode="auto">
          <a:xfrm>
            <a:off x="4429125" y="5286375"/>
            <a:ext cx="71438" cy="714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2375" name="Oval 1742"/>
          <p:cNvSpPr>
            <a:spLocks noChangeArrowheads="1"/>
          </p:cNvSpPr>
          <p:nvPr/>
        </p:nvSpPr>
        <p:spPr bwMode="auto">
          <a:xfrm>
            <a:off x="5429250" y="5286375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2376" name="Oval 1742"/>
          <p:cNvSpPr>
            <a:spLocks noChangeArrowheads="1"/>
          </p:cNvSpPr>
          <p:nvPr/>
        </p:nvSpPr>
        <p:spPr bwMode="auto">
          <a:xfrm>
            <a:off x="6429375" y="5214938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23DEBC-984E-4430-BD51-F793C14F3FE4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620688"/>
          <a:ext cx="8767562" cy="6763605"/>
        </p:xfrm>
        <a:graphic>
          <a:graphicData uri="http://schemas.openxmlformats.org/drawingml/2006/table">
            <a:tbl>
              <a:tblPr/>
              <a:tblGrid>
                <a:gridCol w="1733710"/>
                <a:gridCol w="449276"/>
                <a:gridCol w="449276"/>
                <a:gridCol w="449276"/>
                <a:gridCol w="449276"/>
                <a:gridCol w="449276"/>
                <a:gridCol w="449276"/>
                <a:gridCol w="287839"/>
                <a:gridCol w="449276"/>
                <a:gridCol w="449276"/>
                <a:gridCol w="449276"/>
                <a:gridCol w="449276"/>
                <a:gridCol w="449276"/>
                <a:gridCol w="449276"/>
                <a:gridCol w="456149"/>
                <a:gridCol w="449276"/>
                <a:gridCol w="449276"/>
              </a:tblGrid>
              <a:tr h="698324">
                <a:tc>
                  <a:txBody>
                    <a:bodyPr/>
                    <a:lstStyle/>
                    <a:p>
                      <a:pPr marL="1701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Фамилия имя</a:t>
                      </a: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Calibri"/>
                          <a:ea typeface="Calibri"/>
                          <a:cs typeface="Times New Roman"/>
                        </a:rPr>
                        <a:t>Русс.яз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Лит-ра</a:t>
                      </a:r>
                    </a:p>
                  </a:txBody>
                  <a:tcPr marL="44923" marR="4492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Ин. яз</a:t>
                      </a:r>
                    </a:p>
                  </a:txBody>
                  <a:tcPr marL="44923" marR="4492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алгебра</a:t>
                      </a:r>
                    </a:p>
                  </a:txBody>
                  <a:tcPr marL="44923" marR="4492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геометрия</a:t>
                      </a:r>
                    </a:p>
                  </a:txBody>
                  <a:tcPr marL="44923" marR="4492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информат</a:t>
                      </a:r>
                    </a:p>
                  </a:txBody>
                  <a:tcPr marL="44923" marR="4492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история</a:t>
                      </a:r>
                    </a:p>
                  </a:txBody>
                  <a:tcPr marL="44923" marR="4492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общество</a:t>
                      </a:r>
                    </a:p>
                  </a:txBody>
                  <a:tcPr marL="44923" marR="4492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физика</a:t>
                      </a:r>
                    </a:p>
                  </a:txBody>
                  <a:tcPr marL="44923" marR="4492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химия</a:t>
                      </a:r>
                    </a:p>
                  </a:txBody>
                  <a:tcPr marL="44923" marR="4492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биология</a:t>
                      </a:r>
                    </a:p>
                  </a:txBody>
                  <a:tcPr marL="44923" marR="4492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Calibri"/>
                          <a:ea typeface="Calibri"/>
                          <a:cs typeface="Times New Roman"/>
                        </a:rPr>
                        <a:t>историяБурятиигеография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ОБЖ</a:t>
                      </a:r>
                    </a:p>
                  </a:txBody>
                  <a:tcPr marL="44923" marR="4492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Calibri"/>
                          <a:cs typeface="Times New Roman"/>
                        </a:rPr>
                        <a:t>Физ-ра</a:t>
                      </a:r>
                    </a:p>
                  </a:txBody>
                  <a:tcPr marL="44923" marR="4492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Calibri"/>
                          <a:ea typeface="Calibri"/>
                          <a:cs typeface="Times New Roman"/>
                        </a:rPr>
                        <a:t>рейтинг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Calibri"/>
                          <a:ea typeface="Calibri"/>
                          <a:cs typeface="Times New Roman"/>
                        </a:rPr>
                        <a:t>место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8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Calibri"/>
                          <a:ea typeface="Calibri"/>
                          <a:cs typeface="Times New Roman"/>
                        </a:rPr>
                        <a:t>Армаева</a:t>
                      </a: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 smtClean="0">
                          <a:latin typeface="Calibri"/>
                          <a:ea typeface="Calibri"/>
                          <a:cs typeface="Times New Roman"/>
                        </a:rPr>
                        <a:t>Сарюна</a:t>
                      </a:r>
                      <a:endParaRPr lang="ru-RU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Calibri"/>
                          <a:ea typeface="Calibri"/>
                          <a:cs typeface="Times New Roman"/>
                        </a:rPr>
                        <a:t>Бальжинимаева</a:t>
                      </a:r>
                      <a:r>
                        <a:rPr lang="ru-RU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1200" baseline="0" dirty="0" err="1" smtClean="0">
                          <a:latin typeface="Calibri"/>
                          <a:ea typeface="Calibri"/>
                          <a:cs typeface="Times New Roman"/>
                        </a:rPr>
                        <a:t>Мэдэгма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Calibri"/>
                          <a:ea typeface="Calibri"/>
                          <a:cs typeface="Times New Roman"/>
                        </a:rPr>
                        <a:t>Бурлова</a:t>
                      </a:r>
                      <a:r>
                        <a:rPr lang="ru-RU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Света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Calibri"/>
                          <a:ea typeface="Calibri"/>
                          <a:cs typeface="Times New Roman"/>
                        </a:rPr>
                        <a:t>Галсанова</a:t>
                      </a:r>
                      <a:r>
                        <a:rPr lang="ru-RU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Зоя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Григорьева</a:t>
                      </a:r>
                      <a:r>
                        <a:rPr lang="ru-RU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Александра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Гомбоева</a:t>
                      </a:r>
                      <a:r>
                        <a:rPr lang="ru-RU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Евгения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Calibri"/>
                          <a:ea typeface="Calibri"/>
                          <a:cs typeface="Times New Roman"/>
                        </a:rPr>
                        <a:t>Доботкина</a:t>
                      </a:r>
                      <a:r>
                        <a:rPr lang="ru-RU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Ольга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Calibri"/>
                          <a:ea typeface="Calibri"/>
                          <a:cs typeface="Times New Roman"/>
                        </a:rPr>
                        <a:t>Мухарданова</a:t>
                      </a:r>
                      <a:r>
                        <a:rPr lang="ru-RU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aseline="0" dirty="0" err="1" smtClean="0">
                          <a:latin typeface="Calibri"/>
                          <a:ea typeface="Calibri"/>
                          <a:cs typeface="Times New Roman"/>
                        </a:rPr>
                        <a:t>Саяна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Calibri"/>
                          <a:ea typeface="Calibri"/>
                          <a:cs typeface="Times New Roman"/>
                        </a:rPr>
                        <a:t>Тыкшеева</a:t>
                      </a:r>
                      <a:r>
                        <a:rPr lang="ru-RU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aseline="0" dirty="0" err="1" smtClean="0">
                          <a:latin typeface="Calibri"/>
                          <a:ea typeface="Calibri"/>
                          <a:cs typeface="Times New Roman"/>
                        </a:rPr>
                        <a:t>Эржена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Цыдыпова</a:t>
                      </a:r>
                      <a:r>
                        <a:rPr lang="ru-RU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Наталья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Calibri"/>
                          <a:ea typeface="Calibri"/>
                          <a:cs typeface="Times New Roman"/>
                        </a:rPr>
                        <a:t>Цыденова</a:t>
                      </a:r>
                      <a:r>
                        <a:rPr lang="ru-RU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Туя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Calibri"/>
                          <a:ea typeface="Calibri"/>
                          <a:cs typeface="Times New Roman"/>
                        </a:rPr>
                        <a:t>Цыреторова</a:t>
                      </a:r>
                      <a:r>
                        <a:rPr lang="ru-RU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aseline="0" dirty="0" err="1" smtClean="0">
                          <a:latin typeface="Calibri"/>
                          <a:ea typeface="Calibri"/>
                          <a:cs typeface="Times New Roman"/>
                        </a:rPr>
                        <a:t>Номин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Calibri"/>
                          <a:ea typeface="Calibri"/>
                          <a:cs typeface="Times New Roman"/>
                        </a:rPr>
                        <a:t>Чойропова</a:t>
                      </a:r>
                      <a:r>
                        <a:rPr lang="ru-RU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Александра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1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Calibri"/>
                          <a:ea typeface="Calibri"/>
                          <a:cs typeface="Times New Roman"/>
                        </a:rPr>
                        <a:t>Ширипова</a:t>
                      </a:r>
                      <a:r>
                        <a:rPr lang="ru-RU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Валентина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58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Calibri"/>
                          <a:ea typeface="Calibri"/>
                          <a:cs typeface="Times New Roman"/>
                        </a:rPr>
                        <a:t>Якшеева</a:t>
                      </a:r>
                      <a:r>
                        <a:rPr lang="ru-RU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Елена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923" marR="44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428728" y="0"/>
            <a:ext cx="6000792" cy="70788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orthographicFront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Рейтинг успеваемости 11 класса </a:t>
            </a:r>
          </a:p>
          <a:p>
            <a:pPr algn="ctr">
              <a:defRPr/>
            </a:pPr>
            <a:r>
              <a:rPr lang="en-US" sz="20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I</a:t>
            </a:r>
            <a:r>
              <a:rPr lang="ru-RU" sz="20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полугодие</a:t>
            </a:r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8158163" y="5732463"/>
            <a:ext cx="985837" cy="9144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>
                <a:solidFill>
                  <a:srgbClr val="C00000"/>
                </a:solidFill>
              </a:ln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714375" y="1357313"/>
            <a:ext cx="8229600" cy="4768850"/>
          </a:xfrm>
        </p:spPr>
        <p:txBody>
          <a:bodyPr/>
          <a:lstStyle/>
          <a:p>
            <a:pPr algn="r">
              <a:buFont typeface="Arial" charset="0"/>
              <a:buNone/>
            </a:pPr>
            <a:r>
              <a:rPr lang="ru-RU" altLang="ru-RU" sz="1800" b="1" smtClean="0"/>
              <a:t>Для успеха в жизни культура общения</a:t>
            </a:r>
            <a:endParaRPr lang="ru-RU" altLang="ru-RU" sz="1800" smtClean="0"/>
          </a:p>
          <a:p>
            <a:pPr algn="r">
              <a:buFont typeface="Arial" charset="0"/>
              <a:buNone/>
            </a:pPr>
            <a:r>
              <a:rPr lang="ru-RU" altLang="ru-RU" sz="1800" b="1" smtClean="0"/>
              <a:t>с людьми гораздо важнее, </a:t>
            </a:r>
            <a:endParaRPr lang="ru-RU" altLang="ru-RU" sz="1800" smtClean="0"/>
          </a:p>
          <a:p>
            <a:pPr algn="r">
              <a:buFont typeface="Arial" charset="0"/>
              <a:buNone/>
            </a:pPr>
            <a:r>
              <a:rPr lang="ru-RU" altLang="ru-RU" sz="1800" b="1" smtClean="0"/>
              <a:t>чем обладание талантом.</a:t>
            </a:r>
            <a:endParaRPr lang="ru-RU" altLang="ru-RU" sz="1800" smtClean="0"/>
          </a:p>
          <a:p>
            <a:pPr algn="ctr">
              <a:buFont typeface="Arial" charset="0"/>
              <a:buNone/>
            </a:pPr>
            <a:r>
              <a:rPr lang="ru-RU" altLang="ru-RU" sz="4000" b="1" i="1" u="sng" smtClean="0">
                <a:solidFill>
                  <a:srgbClr val="002060"/>
                </a:solidFill>
              </a:rPr>
              <a:t>Цель.</a:t>
            </a:r>
          </a:p>
          <a:p>
            <a:pPr>
              <a:buFont typeface="Arial" charset="0"/>
              <a:buNone/>
            </a:pPr>
            <a:r>
              <a:rPr lang="ru-RU" altLang="ru-RU" sz="2000" b="1" smtClean="0">
                <a:solidFill>
                  <a:srgbClr val="FF0000"/>
                </a:solidFill>
              </a:rPr>
              <a:t> </a:t>
            </a:r>
            <a:r>
              <a:rPr lang="ru-RU" altLang="ru-RU" sz="2800" b="1" smtClean="0">
                <a:solidFill>
                  <a:srgbClr val="FF0000"/>
                </a:solidFill>
              </a:rPr>
              <a:t>Способствовать развитию индивидуальности учениц(интересов, склонностей, личностных качеств, внутренних мотивов и целей), признание личности каждого в коллективе.</a:t>
            </a:r>
          </a:p>
          <a:p>
            <a:endParaRPr lang="ru-RU" altLang="ru-RU" sz="2400" smtClean="0"/>
          </a:p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64FE90-BB89-4390-BDA0-E509D2E89F4E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428604"/>
            <a:ext cx="4500594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i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Я - личность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0517D6-21BE-4897-A17F-70D537E861FE}" type="slidenum">
              <a:rPr lang="ru-RU"/>
              <a:pPr>
                <a:defRPr/>
              </a:pPr>
              <a:t>13</a:t>
            </a:fld>
            <a:endParaRPr lang="ru-RU"/>
          </a:p>
        </p:txBody>
      </p:sp>
      <p:pic>
        <p:nvPicPr>
          <p:cNvPr id="9" name="Picture 1" descr="D:\Анимашки\d65e39102f7d5a308e9a17a9f9cc21ba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72475" y="285728"/>
            <a:ext cx="771525" cy="733425"/>
          </a:xfrm>
          <a:prstGeom prst="rect">
            <a:avLst/>
          </a:prstGeom>
          <a:noFill/>
          <a:effectLst>
            <a:glow rad="101600">
              <a:schemeClr val="bg1">
                <a:alpha val="60000"/>
              </a:schemeClr>
            </a:glow>
          </a:effectLst>
        </p:spPr>
      </p:pic>
      <p:graphicFrame>
        <p:nvGraphicFramePr>
          <p:cNvPr id="11" name="Схема 10"/>
          <p:cNvGraphicFramePr/>
          <p:nvPr/>
        </p:nvGraphicFramePr>
        <p:xfrm>
          <a:off x="285720" y="1397000"/>
          <a:ext cx="85725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500166" y="642918"/>
            <a:ext cx="621510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</a:rPr>
              <a:t>Социальные роли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1800" smtClean="0">
                <a:solidFill>
                  <a:srgbClr val="0000FF"/>
                </a:solidFill>
              </a:rPr>
              <a:t>Кто я?                  Какая  я?</a:t>
            </a:r>
            <a:br>
              <a:rPr lang="ru-RU" altLang="ru-RU" sz="1800" smtClean="0">
                <a:solidFill>
                  <a:srgbClr val="0000FF"/>
                </a:solidFill>
              </a:rPr>
            </a:br>
            <a:r>
              <a:rPr lang="ru-RU" altLang="ru-RU" sz="1800" i="1" smtClean="0">
                <a:solidFill>
                  <a:srgbClr val="0000FF"/>
                </a:solidFill>
              </a:rPr>
              <a:t>Мотивы поведения; последствия ошибочного поведения, предвидение последствий.</a:t>
            </a:r>
            <a:r>
              <a:rPr lang="ru-RU" altLang="ru-RU" smtClean="0">
                <a:solidFill>
                  <a:srgbClr val="002060"/>
                </a:solidFill>
              </a:rPr>
              <a:t/>
            </a:r>
            <a:br>
              <a:rPr lang="ru-RU" altLang="ru-RU" smtClean="0">
                <a:solidFill>
                  <a:srgbClr val="002060"/>
                </a:solidFill>
              </a:rPr>
            </a:br>
            <a:endParaRPr lang="ru-RU" altLang="ru-RU" smtClean="0">
              <a:solidFill>
                <a:srgbClr val="002060"/>
              </a:solidFill>
            </a:endParaRPr>
          </a:p>
        </p:txBody>
      </p:sp>
      <p:sp>
        <p:nvSpPr>
          <p:cNvPr id="16387" name="Содержимое 4"/>
          <p:cNvSpPr>
            <a:spLocks noGrp="1"/>
          </p:cNvSpPr>
          <p:nvPr>
            <p:ph sz="half" idx="1"/>
          </p:nvPr>
        </p:nvSpPr>
        <p:spPr>
          <a:xfrm>
            <a:off x="428625" y="1143000"/>
            <a:ext cx="4038600" cy="4525963"/>
          </a:xfrm>
        </p:spPr>
        <p:txBody>
          <a:bodyPr/>
          <a:lstStyle/>
          <a:p>
            <a:r>
              <a:rPr lang="ru-RU" altLang="ru-RU" sz="1600" b="1" smtClean="0">
                <a:solidFill>
                  <a:srgbClr val="0000FF"/>
                </a:solidFill>
              </a:rPr>
              <a:t>Я в коллективе:</a:t>
            </a:r>
          </a:p>
          <a:p>
            <a:pPr lvl="1">
              <a:buFont typeface="Arial" charset="0"/>
              <a:buNone/>
            </a:pPr>
            <a:r>
              <a:rPr lang="ru-RU" altLang="ru-RU" sz="1600" smtClean="0"/>
              <a:t>  -  Взаимоотношения в классе;</a:t>
            </a:r>
          </a:p>
          <a:p>
            <a:pPr lvl="1">
              <a:buFont typeface="Arial" charset="0"/>
              <a:buNone/>
            </a:pPr>
            <a:r>
              <a:rPr lang="ru-RU" altLang="ru-RU" sz="1600" smtClean="0"/>
              <a:t>  -  Бесконфликтное общение;</a:t>
            </a:r>
          </a:p>
          <a:p>
            <a:pPr lvl="1">
              <a:buFont typeface="Arial" charset="0"/>
              <a:buNone/>
            </a:pPr>
            <a:r>
              <a:rPr lang="ru-RU" altLang="ru-RU" sz="1600" smtClean="0"/>
              <a:t>  -  Забота, внимание; деликатность, этикет.</a:t>
            </a:r>
          </a:p>
          <a:p>
            <a:r>
              <a:rPr lang="ru-RU" altLang="ru-RU" sz="1600" b="1" smtClean="0">
                <a:solidFill>
                  <a:srgbClr val="0000FF"/>
                </a:solidFill>
              </a:rPr>
              <a:t>Я ученица:</a:t>
            </a:r>
          </a:p>
          <a:p>
            <a:pPr>
              <a:buFont typeface="Arial" charset="0"/>
              <a:buNone/>
            </a:pPr>
            <a:r>
              <a:rPr lang="ru-RU" altLang="ru-RU" sz="1600" smtClean="0"/>
              <a:t>           -  Отношение к учёбе;</a:t>
            </a:r>
          </a:p>
          <a:p>
            <a:pPr>
              <a:buFont typeface="Arial" charset="0"/>
              <a:buNone/>
            </a:pPr>
            <a:r>
              <a:rPr lang="ru-RU" altLang="ru-RU" sz="1600" smtClean="0"/>
              <a:t>           -  Взаимоотношения с педагогами;</a:t>
            </a:r>
          </a:p>
          <a:p>
            <a:pPr>
              <a:buFont typeface="Arial" charset="0"/>
              <a:buNone/>
            </a:pPr>
            <a:r>
              <a:rPr lang="ru-RU" altLang="ru-RU" sz="1600" smtClean="0"/>
              <a:t>           -  Этикет, уважение, ответственность.</a:t>
            </a:r>
          </a:p>
          <a:p>
            <a:r>
              <a:rPr lang="ru-RU" altLang="ru-RU" sz="1600" b="1" smtClean="0">
                <a:solidFill>
                  <a:srgbClr val="0000FF"/>
                </a:solidFill>
              </a:rPr>
              <a:t>Я дочь:</a:t>
            </a:r>
          </a:p>
          <a:p>
            <a:pPr>
              <a:buFont typeface="Arial" charset="0"/>
              <a:buNone/>
            </a:pPr>
            <a:r>
              <a:rPr lang="ru-RU" altLang="ru-RU" sz="1600" smtClean="0"/>
              <a:t>          -  Роль семьи в жизни человека;</a:t>
            </a:r>
          </a:p>
          <a:p>
            <a:pPr>
              <a:buFont typeface="Arial" charset="0"/>
              <a:buNone/>
            </a:pPr>
            <a:r>
              <a:rPr lang="ru-RU" altLang="ru-RU" sz="1600" smtClean="0"/>
              <a:t>          -  Моя роль в семье;</a:t>
            </a:r>
          </a:p>
          <a:p>
            <a:pPr>
              <a:buFont typeface="Arial" charset="0"/>
              <a:buNone/>
            </a:pPr>
            <a:r>
              <a:rPr lang="ru-RU" altLang="ru-RU" sz="1600" smtClean="0"/>
              <a:t>          -  Взаимоотношения с родителями;</a:t>
            </a:r>
          </a:p>
          <a:p>
            <a:pPr>
              <a:buFont typeface="Arial" charset="0"/>
              <a:buNone/>
            </a:pPr>
            <a:r>
              <a:rPr lang="ru-RU" altLang="ru-RU" sz="1600" smtClean="0"/>
              <a:t>          -  эмпатия, любовь.</a:t>
            </a:r>
          </a:p>
          <a:p>
            <a:endParaRPr lang="ru-RU" altLang="ru-RU" sz="1600" smtClean="0"/>
          </a:p>
        </p:txBody>
      </p:sp>
      <p:sp>
        <p:nvSpPr>
          <p:cNvPr id="16388" name="Содержимое 5"/>
          <p:cNvSpPr>
            <a:spLocks noGrp="1"/>
          </p:cNvSpPr>
          <p:nvPr>
            <p:ph sz="half" idx="2"/>
          </p:nvPr>
        </p:nvSpPr>
        <p:spPr>
          <a:xfrm>
            <a:off x="4500563" y="1143000"/>
            <a:ext cx="4038600" cy="4525963"/>
          </a:xfrm>
        </p:spPr>
        <p:txBody>
          <a:bodyPr/>
          <a:lstStyle/>
          <a:p>
            <a:r>
              <a:rPr lang="ru-RU" altLang="ru-RU" sz="1600" b="1" smtClean="0">
                <a:solidFill>
                  <a:srgbClr val="0000FF"/>
                </a:solidFill>
              </a:rPr>
              <a:t>Я гражданин:</a:t>
            </a:r>
          </a:p>
          <a:p>
            <a:pPr>
              <a:buFont typeface="Arial" charset="0"/>
              <a:buNone/>
            </a:pPr>
            <a:r>
              <a:rPr lang="ru-RU" altLang="ru-RU" sz="1600" smtClean="0"/>
              <a:t>         -  Деятельность созидательная и       разрушительная;   </a:t>
            </a:r>
          </a:p>
          <a:p>
            <a:pPr>
              <a:buFont typeface="Arial" charset="0"/>
              <a:buNone/>
            </a:pPr>
            <a:r>
              <a:rPr lang="ru-RU" altLang="ru-RU" sz="1600" smtClean="0"/>
              <a:t>        -  Мои права, мои обязанности;</a:t>
            </a:r>
          </a:p>
          <a:p>
            <a:pPr>
              <a:buFont typeface="Arial" charset="0"/>
              <a:buNone/>
            </a:pPr>
            <a:r>
              <a:rPr lang="ru-RU" altLang="ru-RU" sz="1600" smtClean="0"/>
              <a:t>        -  От шалости к преступлению;</a:t>
            </a:r>
          </a:p>
          <a:p>
            <a:pPr>
              <a:buFont typeface="Arial" charset="0"/>
              <a:buNone/>
            </a:pPr>
            <a:r>
              <a:rPr lang="ru-RU" altLang="ru-RU" sz="1600" smtClean="0"/>
              <a:t>         -  Долг, честь, уважение к своей стране, законам, языку.</a:t>
            </a:r>
          </a:p>
          <a:p>
            <a:r>
              <a:rPr lang="ru-RU" altLang="ru-RU" sz="1600" b="1" smtClean="0">
                <a:solidFill>
                  <a:srgbClr val="0000FF"/>
                </a:solidFill>
              </a:rPr>
              <a:t>Я потребитель:</a:t>
            </a:r>
          </a:p>
          <a:p>
            <a:pPr>
              <a:buFont typeface="Arial" charset="0"/>
              <a:buNone/>
            </a:pPr>
            <a:r>
              <a:rPr lang="ru-RU" altLang="ru-RU" sz="1600" smtClean="0"/>
              <a:t>         -  Отношение к материальным ценностям;</a:t>
            </a:r>
          </a:p>
          <a:p>
            <a:pPr>
              <a:buFont typeface="Arial" charset="0"/>
              <a:buNone/>
            </a:pPr>
            <a:r>
              <a:rPr lang="ru-RU" altLang="ru-RU" sz="1600" smtClean="0"/>
              <a:t>        -  Неприкосновенность к чужой собственности;</a:t>
            </a:r>
          </a:p>
          <a:p>
            <a:pPr>
              <a:buFont typeface="Arial" charset="0"/>
              <a:buNone/>
            </a:pPr>
            <a:r>
              <a:rPr lang="ru-RU" altLang="ru-RU" sz="1600" smtClean="0"/>
              <a:t>       -  Цена в системе ценностей.</a:t>
            </a:r>
          </a:p>
          <a:p>
            <a:r>
              <a:rPr lang="ru-RU" altLang="ru-RU" sz="1600" b="1" smtClean="0">
                <a:solidFill>
                  <a:srgbClr val="0000FF"/>
                </a:solidFill>
              </a:rPr>
              <a:t>Я лидер:</a:t>
            </a:r>
          </a:p>
          <a:p>
            <a:pPr>
              <a:buFont typeface="Arial" charset="0"/>
              <a:buNone/>
            </a:pPr>
            <a:r>
              <a:rPr lang="ru-RU" altLang="ru-RU" sz="1600" smtClean="0"/>
              <a:t>        -  Кто такой лидер?</a:t>
            </a:r>
          </a:p>
          <a:p>
            <a:pPr>
              <a:buFont typeface="Arial" charset="0"/>
              <a:buNone/>
            </a:pPr>
            <a:r>
              <a:rPr lang="ru-RU" altLang="ru-RU" sz="1600" smtClean="0"/>
              <a:t>        -  Участие в социальных проектах;</a:t>
            </a:r>
          </a:p>
          <a:p>
            <a:pPr>
              <a:buFont typeface="Arial" charset="0"/>
              <a:buNone/>
            </a:pPr>
            <a:r>
              <a:rPr lang="ru-RU" altLang="ru-RU" sz="1600" smtClean="0"/>
              <a:t>       -  Лидерские качества, способы и приёмы их развития;</a:t>
            </a:r>
          </a:p>
          <a:p>
            <a:pPr>
              <a:buFont typeface="Arial" charset="0"/>
              <a:buNone/>
            </a:pPr>
            <a:r>
              <a:rPr lang="ru-RU" altLang="ru-RU" sz="1600" smtClean="0"/>
              <a:t>      -  Самооценка и рефлексия;</a:t>
            </a:r>
          </a:p>
          <a:p>
            <a:endParaRPr lang="ru-RU" altLang="ru-RU" sz="160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C07CCA-596D-442A-8655-465B72EC79F8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6" name="5-конечная звезда 5">
            <a:hlinkClick r:id="rId2" action="ppaction://hlinksldjump"/>
          </p:cNvPr>
          <p:cNvSpPr/>
          <p:nvPr/>
        </p:nvSpPr>
        <p:spPr>
          <a:xfrm>
            <a:off x="8001000" y="5572125"/>
            <a:ext cx="914400" cy="9144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>
              <a:defRPr/>
            </a:pPr>
            <a:r>
              <a:rPr lang="ru-RU" b="1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творчество</a:t>
            </a:r>
            <a:br>
              <a:rPr lang="ru-RU" b="1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14313" y="1500188"/>
            <a:ext cx="8643937" cy="5000625"/>
          </a:xfrm>
        </p:spPr>
        <p:txBody>
          <a:bodyPr/>
          <a:lstStyle/>
          <a:p>
            <a:pPr algn="r"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Каждое дело творчески, а иначе – зачем</a:t>
            </a:r>
            <a:r>
              <a:rPr lang="ru-RU" sz="2000" dirty="0" smtClean="0">
                <a:solidFill>
                  <a:schemeClr val="tx1"/>
                </a:solidFill>
              </a:rPr>
              <a:t>?</a:t>
            </a:r>
          </a:p>
          <a:p>
            <a:pPr>
              <a:buFont typeface="Arial" pitchFamily="34" charset="0"/>
              <a:buNone/>
              <a:defRPr/>
            </a:pPr>
            <a:r>
              <a:rPr lang="ru-RU" sz="4000" b="1" i="1" u="sng" dirty="0" smtClean="0">
                <a:solidFill>
                  <a:srgbClr val="002060"/>
                </a:solidFill>
              </a:rPr>
              <a:t>Цель:</a:t>
            </a:r>
          </a:p>
          <a:p>
            <a:pPr>
              <a:buFont typeface="Arial" pitchFamily="34" charset="0"/>
              <a:buNone/>
              <a:defRPr/>
            </a:pPr>
            <a:endParaRPr lang="ru-RU" b="1" i="1" u="sng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Обеспечить возможность самореализации каждому в соответствии с интересами и способностями</a:t>
            </a:r>
          </a:p>
          <a:p>
            <a:pPr algn="l">
              <a:buFont typeface="Arial" pitchFamily="34" charset="0"/>
              <a:buNone/>
              <a:defRPr/>
            </a:pPr>
            <a:endParaRPr lang="ru-RU" sz="2400" dirty="0" smtClean="0"/>
          </a:p>
          <a:p>
            <a:pPr algn="l">
              <a:buFont typeface="Arial" pitchFamily="34" charset="0"/>
              <a:buNone/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902203-6D7F-4CBF-90EA-7E7DA6DB7A98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 u="sng" smtClean="0">
                <a:solidFill>
                  <a:srgbClr val="002060"/>
                </a:solidFill>
              </a:rPr>
              <a:t>Задачи</a:t>
            </a:r>
            <a:endParaRPr lang="ru-RU" altLang="ru-RU" smtClean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000" b="1" smtClean="0">
                <a:solidFill>
                  <a:srgbClr val="0000FF"/>
                </a:solidFill>
              </a:rPr>
              <a:t>всемерно раскрывать  творческие возможности, формировать  гуманистические отношения, обеспечивать разнообразные условия для  расцвета индивидуальности </a:t>
            </a:r>
          </a:p>
          <a:p>
            <a:endParaRPr lang="ru-RU" altLang="ru-RU" sz="2000" b="1" smtClean="0">
              <a:solidFill>
                <a:srgbClr val="0000FF"/>
              </a:solidFill>
            </a:endParaRPr>
          </a:p>
          <a:p>
            <a:r>
              <a:rPr lang="ru-RU" altLang="ru-RU" sz="2000" b="1" smtClean="0">
                <a:solidFill>
                  <a:srgbClr val="0000FF"/>
                </a:solidFill>
              </a:rPr>
              <a:t>создание необходимых условий для проявления творческой индивидуальности каждой  ученицы; </a:t>
            </a:r>
          </a:p>
          <a:p>
            <a:endParaRPr lang="ru-RU" altLang="ru-RU" sz="2000" b="1" smtClean="0">
              <a:solidFill>
                <a:srgbClr val="0000FF"/>
              </a:solidFill>
            </a:endParaRPr>
          </a:p>
          <a:p>
            <a:r>
              <a:rPr lang="ru-RU" altLang="ru-RU" sz="2000" b="1" smtClean="0">
                <a:solidFill>
                  <a:srgbClr val="0000FF"/>
                </a:solidFill>
              </a:rPr>
              <a:t>развитие самостоятельности, ответственности в делах отдельной ученицы и класса в целом</a:t>
            </a:r>
          </a:p>
          <a:p>
            <a:endParaRPr lang="ru-RU" altLang="ru-RU" sz="2000" b="1" smtClean="0">
              <a:solidFill>
                <a:srgbClr val="0000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A4D7B3-70C5-4FEC-B301-EA78D8060322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 u="sng" smtClean="0">
                <a:solidFill>
                  <a:srgbClr val="002060"/>
                </a:solidFill>
              </a:rPr>
              <a:t>Виды деятельности:</a:t>
            </a:r>
            <a:br>
              <a:rPr lang="ru-RU" altLang="ru-RU" b="1" i="1" u="sng" smtClean="0">
                <a:solidFill>
                  <a:srgbClr val="002060"/>
                </a:solidFill>
              </a:rPr>
            </a:br>
            <a:endParaRPr lang="ru-RU" altLang="ru-RU" smtClean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800" b="1" i="1" smtClean="0">
                <a:solidFill>
                  <a:srgbClr val="0000FF"/>
                </a:solidFill>
              </a:rPr>
              <a:t>Коллективное планирование</a:t>
            </a:r>
          </a:p>
          <a:p>
            <a:endParaRPr lang="ru-RU" altLang="ru-RU" sz="2800" b="1" i="1" smtClean="0">
              <a:solidFill>
                <a:srgbClr val="0000FF"/>
              </a:solidFill>
            </a:endParaRPr>
          </a:p>
          <a:p>
            <a:r>
              <a:rPr lang="ru-RU" altLang="ru-RU" sz="2800" b="1" i="1" smtClean="0">
                <a:solidFill>
                  <a:srgbClr val="0000FF"/>
                </a:solidFill>
              </a:rPr>
              <a:t>Классные собрания</a:t>
            </a:r>
          </a:p>
          <a:p>
            <a:endParaRPr lang="ru-RU" altLang="ru-RU" sz="2800" b="1" i="1" smtClean="0">
              <a:solidFill>
                <a:srgbClr val="0000FF"/>
              </a:solidFill>
            </a:endParaRPr>
          </a:p>
          <a:p>
            <a:r>
              <a:rPr lang="ru-RU" altLang="ru-RU" sz="2800" b="1" i="1" smtClean="0">
                <a:solidFill>
                  <a:srgbClr val="0000FF"/>
                </a:solidFill>
              </a:rPr>
              <a:t>Работа в малых инициативных группах</a:t>
            </a:r>
          </a:p>
          <a:p>
            <a:endParaRPr lang="ru-RU" altLang="ru-RU" sz="2800" b="1" i="1" smtClean="0">
              <a:solidFill>
                <a:srgbClr val="0000FF"/>
              </a:solidFill>
            </a:endParaRPr>
          </a:p>
          <a:p>
            <a:r>
              <a:rPr lang="ru-RU" altLang="ru-RU" sz="2800" b="1" i="1" smtClean="0">
                <a:solidFill>
                  <a:srgbClr val="0000FF"/>
                </a:solidFill>
              </a:rPr>
              <a:t>Участие в школьных ключевых делах </a:t>
            </a:r>
          </a:p>
          <a:p>
            <a:endParaRPr lang="ru-RU" altLang="ru-RU" smtClean="0">
              <a:solidFill>
                <a:srgbClr val="0000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945E6-18FE-43D2-B48B-67E6228BCFBB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8001000" y="5715000"/>
            <a:ext cx="914400" cy="914400"/>
          </a:xfrm>
          <a:prstGeom prst="star5">
            <a:avLst/>
          </a:prstGeom>
          <a:solidFill>
            <a:srgbClr val="FF0000"/>
          </a:solidFill>
          <a:ln>
            <a:solidFill>
              <a:srgbClr val="AC4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>
              <a:defRPr/>
            </a:pPr>
            <a:r>
              <a:rPr lang="ru-RU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Мой выбор</a:t>
            </a:r>
            <a:r>
              <a:rPr lang="ru-RU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Font typeface="Arial" charset="0"/>
              <a:buNone/>
            </a:pPr>
            <a:r>
              <a:rPr lang="ru-RU" altLang="ru-RU" sz="2000" b="1" smtClean="0"/>
              <a:t>Каждый человек – автор своей </a:t>
            </a:r>
          </a:p>
          <a:p>
            <a:pPr algn="r">
              <a:buFont typeface="Arial" charset="0"/>
              <a:buNone/>
            </a:pPr>
            <a:r>
              <a:rPr lang="ru-RU" altLang="ru-RU" sz="2000" b="1" smtClean="0"/>
              <a:t>собственной жизни.</a:t>
            </a:r>
          </a:p>
          <a:p>
            <a:pPr algn="ctr">
              <a:buFont typeface="Arial" charset="0"/>
              <a:buNone/>
            </a:pPr>
            <a:r>
              <a:rPr lang="ru-RU" altLang="ru-RU" sz="4000" b="1" i="1" u="sng" smtClean="0">
                <a:solidFill>
                  <a:srgbClr val="002060"/>
                </a:solidFill>
              </a:rPr>
              <a:t>Цель:</a:t>
            </a:r>
            <a:r>
              <a:rPr lang="ru-RU" altLang="ru-RU" sz="2000" b="1" smtClean="0">
                <a:solidFill>
                  <a:srgbClr val="002060"/>
                </a:solidFill>
              </a:rPr>
              <a:t> </a:t>
            </a:r>
          </a:p>
          <a:p>
            <a:pPr>
              <a:buFont typeface="Arial" charset="0"/>
              <a:buNone/>
            </a:pPr>
            <a:r>
              <a:rPr lang="ru-RU" altLang="ru-RU" sz="2400" b="1" smtClean="0">
                <a:solidFill>
                  <a:srgbClr val="FF0000"/>
                </a:solidFill>
              </a:rPr>
              <a:t>Помочь старшеклассницам формировать свою жизненную позицию, определять перспективы, цели и условия их достижения.</a:t>
            </a:r>
          </a:p>
          <a:p>
            <a:endParaRPr lang="ru-RU" altLang="ru-RU" sz="2000" b="1" i="1" smtClean="0"/>
          </a:p>
          <a:p>
            <a:pPr>
              <a:buFont typeface="Arial" charset="0"/>
              <a:buNone/>
            </a:pPr>
            <a:endParaRPr lang="ru-RU" altLang="ru-RU" sz="2000" b="1" i="1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7B4D19-EB37-40DD-A5BF-1B563B11CC42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 u="sng" smtClean="0">
                <a:solidFill>
                  <a:srgbClr val="002060"/>
                </a:solidFill>
              </a:rPr>
              <a:t>Задачи</a:t>
            </a:r>
            <a:endParaRPr lang="ru-RU" altLang="ru-RU" smtClean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000" b="1" smtClean="0">
                <a:solidFill>
                  <a:srgbClr val="0000FF"/>
                </a:solidFill>
              </a:rPr>
              <a:t>выявление уровня сформированности к профессиональному самоопределению</a:t>
            </a:r>
          </a:p>
          <a:p>
            <a:pPr>
              <a:buFont typeface="Arial" charset="0"/>
              <a:buNone/>
            </a:pPr>
            <a:endParaRPr lang="ru-RU" altLang="ru-RU" sz="2000" b="1" smtClean="0">
              <a:solidFill>
                <a:srgbClr val="0000FF"/>
              </a:solidFill>
            </a:endParaRPr>
          </a:p>
          <a:p>
            <a:r>
              <a:rPr lang="ru-RU" altLang="ru-RU" sz="2000" b="1" smtClean="0">
                <a:solidFill>
                  <a:srgbClr val="0000FF"/>
                </a:solidFill>
              </a:rPr>
              <a:t>Формирование способностей видеть свое будущее</a:t>
            </a:r>
          </a:p>
          <a:p>
            <a:endParaRPr lang="ru-RU" altLang="ru-RU" sz="2400" b="1" smtClean="0">
              <a:solidFill>
                <a:srgbClr val="0000FF"/>
              </a:solidFill>
            </a:endParaRPr>
          </a:p>
          <a:p>
            <a:endParaRPr lang="ru-RU" altLang="ru-RU" sz="2400" b="1" smtClean="0">
              <a:solidFill>
                <a:srgbClr val="0000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2D0EE0-C1C8-4EC3-B678-10743F37927C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>
              <a:defRPr/>
            </a:pPr>
            <a:r>
              <a:rPr lang="ru-RU" b="1" i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Ключевая идея</a:t>
            </a:r>
            <a:endParaRPr lang="ru-RU" b="1" i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099" name="Содержимое 5" descr="d0b7d0b2d0b5d0b7d0b4d0b0_zvezda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57250" y="1428750"/>
            <a:ext cx="7429500" cy="4697413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12958C-C6A3-4DBA-9B5C-FF1DF1060D81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4101" name="TextBox 7"/>
          <p:cNvSpPr txBox="1">
            <a:spLocks noChangeArrowheads="1"/>
          </p:cNvSpPr>
          <p:nvPr/>
        </p:nvSpPr>
        <p:spPr bwMode="auto">
          <a:xfrm>
            <a:off x="1785938" y="1928813"/>
            <a:ext cx="642937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>
                <a:solidFill>
                  <a:srgbClr val="FF0000"/>
                </a:solidFill>
              </a:rPr>
              <a:t>Развитие индивидуальности учащихся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 u="sng" smtClean="0">
                <a:solidFill>
                  <a:srgbClr val="002060"/>
                </a:solidFill>
              </a:rPr>
              <a:t>Виды деятельности:</a:t>
            </a:r>
            <a:br>
              <a:rPr lang="ru-RU" altLang="ru-RU" b="1" i="1" u="sng" smtClean="0">
                <a:solidFill>
                  <a:srgbClr val="002060"/>
                </a:solidFill>
              </a:rPr>
            </a:br>
            <a:endParaRPr lang="ru-RU" altLang="ru-RU" smtClean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400" b="1" smtClean="0">
                <a:solidFill>
                  <a:srgbClr val="0000FF"/>
                </a:solidFill>
              </a:rPr>
              <a:t>Определение своего профессионального типа личности: анкеты, тесты, тренинги.</a:t>
            </a:r>
          </a:p>
          <a:p>
            <a:r>
              <a:rPr lang="ru-RU" altLang="ru-RU" sz="2400" b="1" smtClean="0">
                <a:solidFill>
                  <a:srgbClr val="0000FF"/>
                </a:solidFill>
              </a:rPr>
              <a:t>Как устроиться в жизни или как строить свое будущее? – дискуссия</a:t>
            </a:r>
          </a:p>
          <a:p>
            <a:r>
              <a:rPr lang="ru-RU" altLang="ru-RU" sz="2400" b="1" smtClean="0">
                <a:solidFill>
                  <a:srgbClr val="0000FF"/>
                </a:solidFill>
              </a:rPr>
              <a:t>Деловые игры</a:t>
            </a:r>
          </a:p>
          <a:p>
            <a:r>
              <a:rPr lang="ru-RU" altLang="ru-RU" sz="2400" b="1" smtClean="0">
                <a:solidFill>
                  <a:srgbClr val="0000FF"/>
                </a:solidFill>
              </a:rPr>
              <a:t>Создание и защита проектов – реклама профессии</a:t>
            </a:r>
          </a:p>
          <a:p>
            <a:r>
              <a:rPr lang="ru-RU" altLang="ru-RU" sz="2400" b="1" smtClean="0">
                <a:solidFill>
                  <a:srgbClr val="0000FF"/>
                </a:solidFill>
              </a:rPr>
              <a:t>Личностное развитие – прямой путь к успеху – тренинги</a:t>
            </a:r>
          </a:p>
          <a:p>
            <a:r>
              <a:rPr lang="ru-RU" altLang="ru-RU" sz="2400" b="1" smtClean="0">
                <a:solidFill>
                  <a:srgbClr val="0000FF"/>
                </a:solidFill>
              </a:rPr>
              <a:t>«День открытых дверей» </a:t>
            </a:r>
          </a:p>
          <a:p>
            <a:r>
              <a:rPr lang="ru-RU" altLang="ru-RU" sz="2400" b="1" smtClean="0">
                <a:solidFill>
                  <a:srgbClr val="0000FF"/>
                </a:solidFill>
              </a:rPr>
              <a:t>Сотрудничество с центром занятости</a:t>
            </a:r>
          </a:p>
          <a:p>
            <a:endParaRPr lang="ru-RU" altLang="ru-RU" sz="2400" b="1" smtClean="0">
              <a:solidFill>
                <a:srgbClr val="0000FF"/>
              </a:solidFill>
            </a:endParaRPr>
          </a:p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F4BD92-B1C1-4103-B82A-8CD34ABF0B7F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929563" y="5715000"/>
            <a:ext cx="985837" cy="9144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>
                <a:solidFill>
                  <a:srgbClr val="C00000"/>
                </a:solidFill>
              </a:ln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428625" y="1428750"/>
            <a:ext cx="8229600" cy="4525963"/>
          </a:xfrm>
        </p:spPr>
        <p:txBody>
          <a:bodyPr/>
          <a:lstStyle/>
          <a:p>
            <a:pPr>
              <a:spcBef>
                <a:spcPct val="50000"/>
              </a:spcBef>
            </a:pPr>
            <a:endParaRPr lang="ru-RU" altLang="ru-RU" sz="2000" b="1" smtClean="0">
              <a:solidFill>
                <a:srgbClr val="0000CC"/>
              </a:solidFill>
            </a:endParaRPr>
          </a:p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ru-RU" altLang="ru-RU" sz="4000" b="1" i="1" u="sng" smtClean="0">
                <a:solidFill>
                  <a:srgbClr val="002060"/>
                </a:solidFill>
              </a:rPr>
              <a:t>Цель:</a:t>
            </a:r>
            <a:r>
              <a:rPr lang="ru-RU" altLang="ru-RU" sz="4000" b="1" smtClean="0">
                <a:solidFill>
                  <a:srgbClr val="002060"/>
                </a:solidFill>
              </a:rPr>
              <a:t> </a:t>
            </a:r>
          </a:p>
          <a:p>
            <a:pPr algn="ctr">
              <a:spcBef>
                <a:spcPct val="50000"/>
              </a:spcBef>
            </a:pPr>
            <a:endParaRPr lang="ru-RU" altLang="ru-RU" sz="2000" b="1" smtClean="0">
              <a:solidFill>
                <a:srgbClr val="0000CC"/>
              </a:solidFill>
            </a:endParaRPr>
          </a:p>
          <a:p>
            <a:pPr algn="ctr">
              <a:spcBef>
                <a:spcPct val="50000"/>
              </a:spcBef>
              <a:buFont typeface="Arial" charset="0"/>
              <a:buNone/>
            </a:pPr>
            <a:r>
              <a:rPr lang="ru-RU" altLang="ru-RU" sz="2000" b="1" smtClean="0">
                <a:solidFill>
                  <a:srgbClr val="0000CC"/>
                </a:solidFill>
              </a:rPr>
              <a:t>  </a:t>
            </a:r>
            <a:r>
              <a:rPr lang="ru-RU" altLang="ru-RU" sz="2400" b="1" smtClean="0">
                <a:solidFill>
                  <a:srgbClr val="FF0000"/>
                </a:solidFill>
              </a:rPr>
              <a:t>воспитание патриотических чувств, содействие приобретению опыта гражданского поведения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13261C-AFF5-4939-9AED-6C160FCDBC10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357166"/>
            <a:ext cx="424481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«Я – Россиянин»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/>
          <a:lstStyle/>
          <a:p>
            <a:r>
              <a:rPr lang="ru-RU" altLang="ru-RU" b="1" i="1" u="sng" smtClean="0">
                <a:solidFill>
                  <a:srgbClr val="002060"/>
                </a:solidFill>
              </a:rPr>
              <a:t>Задачи</a:t>
            </a:r>
            <a:endParaRPr lang="ru-RU" altLang="ru-RU" smtClean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ru-RU" altLang="ru-RU" sz="2400" b="1" smtClean="0">
                <a:solidFill>
                  <a:srgbClr val="0000CC"/>
                </a:solidFill>
              </a:rPr>
              <a:t>Способствовать формированию нравственных норм и правил;</a:t>
            </a:r>
          </a:p>
          <a:p>
            <a:pPr>
              <a:buFontTx/>
              <a:buChar char="•"/>
            </a:pPr>
            <a:r>
              <a:rPr lang="ru-RU" altLang="ru-RU" sz="2400" b="1" smtClean="0">
                <a:solidFill>
                  <a:srgbClr val="0000CC"/>
                </a:solidFill>
              </a:rPr>
              <a:t>углубить знания об истории, традициях, культуре народов России, о своём родном крае, своей семье;</a:t>
            </a:r>
          </a:p>
          <a:p>
            <a:pPr>
              <a:buFontTx/>
              <a:buChar char="•"/>
            </a:pPr>
            <a:r>
              <a:rPr lang="ru-RU" altLang="ru-RU" sz="2400" b="1" smtClean="0">
                <a:solidFill>
                  <a:srgbClr val="0000CC"/>
                </a:solidFill>
              </a:rPr>
              <a:t>воспитывать гордость за свою Родину, уважение к патриотам своей земли, защитникам земли Русской;</a:t>
            </a:r>
          </a:p>
          <a:p>
            <a:pPr>
              <a:buFontTx/>
              <a:buChar char="•"/>
            </a:pPr>
            <a:r>
              <a:rPr lang="ru-RU" altLang="ru-RU" sz="2400" b="1" smtClean="0">
                <a:solidFill>
                  <a:srgbClr val="0000CC"/>
                </a:solidFill>
              </a:rPr>
              <a:t>воспитывать у учащихся активную жизненную позицию;</a:t>
            </a:r>
          </a:p>
          <a:p>
            <a:pPr>
              <a:buFontTx/>
              <a:buChar char="•"/>
            </a:pPr>
            <a:r>
              <a:rPr lang="ru-RU" altLang="ru-RU" sz="2400" b="1" smtClean="0">
                <a:solidFill>
                  <a:srgbClr val="0000CC"/>
                </a:solidFill>
              </a:rPr>
              <a:t>формирование гуманистического мировоззрения, осознание своих прав и прав других людей</a:t>
            </a:r>
            <a:r>
              <a:rPr lang="ru-RU" altLang="ru-RU" sz="2400" smtClean="0">
                <a:solidFill>
                  <a:srgbClr val="0000CC"/>
                </a:solidFill>
              </a:rPr>
              <a:t> </a:t>
            </a:r>
          </a:p>
          <a:p>
            <a:pPr>
              <a:buFontTx/>
              <a:buChar char="•"/>
            </a:pPr>
            <a:r>
              <a:rPr lang="ru-RU" altLang="ru-RU" sz="2400" b="1" smtClean="0">
                <a:solidFill>
                  <a:srgbClr val="0000FF"/>
                </a:solidFill>
              </a:rPr>
              <a:t>решение задач правового воспитания. </a:t>
            </a:r>
          </a:p>
          <a:p>
            <a:endParaRPr lang="ru-RU" altLang="ru-RU" sz="240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F4A1DC-4F77-4370-B03E-7FAB5BF7F6FD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 u="sng" smtClean="0">
                <a:solidFill>
                  <a:srgbClr val="002060"/>
                </a:solidFill>
              </a:rPr>
              <a:t>Виды деятельности:</a:t>
            </a:r>
            <a:br>
              <a:rPr lang="ru-RU" altLang="ru-RU" b="1" i="1" u="sng" smtClean="0">
                <a:solidFill>
                  <a:srgbClr val="002060"/>
                </a:solidFill>
              </a:rPr>
            </a:br>
            <a:endParaRPr lang="ru-RU" altLang="ru-RU" smtClean="0"/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ru-RU" altLang="ru-RU" sz="2400" b="1" smtClean="0">
                <a:solidFill>
                  <a:srgbClr val="0000CC"/>
                </a:solidFill>
              </a:rPr>
              <a:t>организация и проведение внеклассных мероприятий, направленных на формирование патриотизма к своей Родине;</a:t>
            </a:r>
          </a:p>
          <a:p>
            <a:pPr>
              <a:buFontTx/>
              <a:buChar char="•"/>
            </a:pPr>
            <a:endParaRPr lang="ru-RU" altLang="ru-RU" sz="2400" b="1" smtClean="0">
              <a:solidFill>
                <a:srgbClr val="0000CC"/>
              </a:solidFill>
            </a:endParaRPr>
          </a:p>
          <a:p>
            <a:pPr>
              <a:buFontTx/>
              <a:buChar char="•"/>
            </a:pPr>
            <a:r>
              <a:rPr lang="ru-RU" altLang="ru-RU" sz="2400" b="1" smtClean="0">
                <a:solidFill>
                  <a:srgbClr val="0000CC"/>
                </a:solidFill>
              </a:rPr>
              <a:t>сотрудничество </a:t>
            </a:r>
            <a:r>
              <a:rPr lang="ru-RU" altLang="ru-RU" sz="2400" b="1" smtClean="0">
                <a:solidFill>
                  <a:srgbClr val="0000FF"/>
                </a:solidFill>
              </a:rPr>
              <a:t>с правовыми организациями в целях правового просвещения учащихся</a:t>
            </a:r>
            <a:r>
              <a:rPr lang="ru-RU" altLang="ru-RU" sz="2400" smtClean="0"/>
              <a:t> </a:t>
            </a:r>
            <a:r>
              <a:rPr lang="ru-RU" altLang="ru-RU" sz="2400" b="1" smtClean="0">
                <a:solidFill>
                  <a:srgbClr val="0000CC"/>
                </a:solidFill>
              </a:rPr>
              <a:t>в целях  просвещения учащихся;</a:t>
            </a:r>
          </a:p>
          <a:p>
            <a:pPr>
              <a:buFontTx/>
              <a:buChar char="•"/>
            </a:pPr>
            <a:r>
              <a:rPr lang="ru-RU" altLang="ru-RU" sz="2400" b="1" smtClean="0">
                <a:solidFill>
                  <a:srgbClr val="0000FF"/>
                </a:solidFill>
              </a:rPr>
              <a:t>организация и проведение встреч с интересными людьми;</a:t>
            </a:r>
          </a:p>
          <a:p>
            <a:pPr>
              <a:buFontTx/>
              <a:buChar char="•"/>
            </a:pPr>
            <a:endParaRPr lang="ru-RU" altLang="ru-RU" sz="2400" b="1" smtClean="0">
              <a:solidFill>
                <a:srgbClr val="0000CC"/>
              </a:solidFill>
            </a:endParaRPr>
          </a:p>
          <a:p>
            <a:pPr>
              <a:buFontTx/>
              <a:buChar char="•"/>
            </a:pPr>
            <a:r>
              <a:rPr lang="ru-RU" altLang="ru-RU" sz="2400" b="1" smtClean="0">
                <a:solidFill>
                  <a:srgbClr val="0000CC"/>
                </a:solidFill>
              </a:rPr>
              <a:t>формирование способностей руководствоваться в ситуациях нравственного выбора мотивами долга, совести, справедливости.</a:t>
            </a:r>
          </a:p>
          <a:p>
            <a:endParaRPr lang="ru-RU" altLang="ru-RU" sz="240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D79C3B-2924-4719-A261-DD9064603CFB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929563" y="5715000"/>
            <a:ext cx="985837" cy="9144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>
                <a:solidFill>
                  <a:srgbClr val="C00000"/>
                </a:solidFill>
              </a:ln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4"/>
          <p:cNvSpPr>
            <a:spLocks noGrp="1"/>
          </p:cNvSpPr>
          <p:nvPr>
            <p:ph type="ctrTitle"/>
          </p:nvPr>
        </p:nvSpPr>
        <p:spPr>
          <a:xfrm>
            <a:off x="1000125" y="2143125"/>
            <a:ext cx="7772400" cy="1470025"/>
          </a:xfrm>
        </p:spPr>
        <p:txBody>
          <a:bodyPr/>
          <a:lstStyle/>
          <a:p>
            <a:r>
              <a:rPr lang="ru-RU" altLang="ru-RU" b="1" i="1" u="sng" smtClean="0">
                <a:solidFill>
                  <a:srgbClr val="002060"/>
                </a:solidFill>
              </a:rPr>
              <a:t/>
            </a:r>
            <a:br>
              <a:rPr lang="ru-RU" altLang="ru-RU" b="1" i="1" u="sng" smtClean="0">
                <a:solidFill>
                  <a:srgbClr val="002060"/>
                </a:solidFill>
              </a:rPr>
            </a:br>
            <a:r>
              <a:rPr lang="ru-RU" altLang="ru-RU" b="1" i="1" u="sng" smtClean="0">
                <a:solidFill>
                  <a:srgbClr val="002060"/>
                </a:solidFill>
              </a:rPr>
              <a:t/>
            </a:r>
            <a:br>
              <a:rPr lang="ru-RU" altLang="ru-RU" b="1" i="1" u="sng" smtClean="0">
                <a:solidFill>
                  <a:srgbClr val="002060"/>
                </a:solidFill>
              </a:rPr>
            </a:br>
            <a:r>
              <a:rPr lang="ru-RU" altLang="ru-RU" b="1" i="1" u="sng" smtClean="0">
                <a:solidFill>
                  <a:srgbClr val="002060"/>
                </a:solidFill>
              </a:rPr>
              <a:t>Цель:</a:t>
            </a:r>
            <a:r>
              <a:rPr lang="ru-RU" altLang="ru-RU" b="1" smtClean="0">
                <a:solidFill>
                  <a:srgbClr val="002060"/>
                </a:solidFill>
              </a:rPr>
              <a:t> </a:t>
            </a:r>
            <a:br>
              <a:rPr lang="ru-RU" altLang="ru-RU" b="1" smtClean="0">
                <a:solidFill>
                  <a:srgbClr val="002060"/>
                </a:solidFill>
              </a:rPr>
            </a:br>
            <a:r>
              <a:rPr lang="ru-RU" altLang="ru-RU" b="1" smtClean="0">
                <a:solidFill>
                  <a:srgbClr val="002060"/>
                </a:solidFill>
              </a:rPr>
              <a:t/>
            </a:r>
            <a:br>
              <a:rPr lang="ru-RU" altLang="ru-RU" b="1" smtClean="0">
                <a:solidFill>
                  <a:srgbClr val="002060"/>
                </a:solidFill>
              </a:rPr>
            </a:br>
            <a:r>
              <a:rPr lang="ru-RU" altLang="ru-RU" sz="2400" b="1" smtClean="0">
                <a:solidFill>
                  <a:srgbClr val="FF0000"/>
                </a:solidFill>
              </a:rPr>
              <a:t>Сохранение и укрепление здоровья учащихся,</a:t>
            </a:r>
            <a:br>
              <a:rPr lang="ru-RU" altLang="ru-RU" sz="2400" b="1" smtClean="0">
                <a:solidFill>
                  <a:srgbClr val="FF0000"/>
                </a:solidFill>
              </a:rPr>
            </a:br>
            <a:r>
              <a:rPr lang="ru-RU" altLang="ru-RU" sz="2400" b="1" smtClean="0">
                <a:solidFill>
                  <a:srgbClr val="FF0000"/>
                </a:solidFill>
              </a:rPr>
              <a:t>формирование культуры здоровья и</a:t>
            </a:r>
            <a:br>
              <a:rPr lang="ru-RU" altLang="ru-RU" sz="2400" b="1" smtClean="0">
                <a:solidFill>
                  <a:srgbClr val="FF0000"/>
                </a:solidFill>
              </a:rPr>
            </a:br>
            <a:r>
              <a:rPr lang="ru-RU" altLang="ru-RU" sz="2400" b="1" smtClean="0">
                <a:solidFill>
                  <a:srgbClr val="FF0000"/>
                </a:solidFill>
              </a:rPr>
              <a:t> стремления к здоровому образу жизни</a:t>
            </a:r>
            <a:r>
              <a:rPr lang="ru-RU" altLang="ru-RU" sz="2400" b="1" smtClean="0">
                <a:solidFill>
                  <a:srgbClr val="002060"/>
                </a:solidFill>
              </a:rPr>
              <a:t/>
            </a:r>
            <a:br>
              <a:rPr lang="ru-RU" altLang="ru-RU" sz="2400" b="1" smtClean="0">
                <a:solidFill>
                  <a:srgbClr val="002060"/>
                </a:solidFill>
              </a:rPr>
            </a:br>
            <a:endParaRPr lang="ru-RU" altLang="ru-RU" sz="2400" smtClean="0"/>
          </a:p>
        </p:txBody>
      </p:sp>
      <p:sp>
        <p:nvSpPr>
          <p:cNvPr id="2" name="Содержимое 1"/>
          <p:cNvSpPr>
            <a:spLocks noGrp="1"/>
          </p:cNvSpPr>
          <p:nvPr>
            <p:ph type="subTitle" idx="1"/>
          </p:nvPr>
        </p:nvSpPr>
        <p:spPr>
          <a:xfrm>
            <a:off x="1357290" y="0"/>
            <a:ext cx="6400800" cy="1752600"/>
          </a:xfrm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«Здоровому все здорово»</a:t>
            </a:r>
          </a:p>
          <a:p>
            <a:pPr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C52F04-69EE-4757-A279-159E6B449EC9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16125" y="2967038"/>
            <a:ext cx="185738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4400" b="1" dirty="0">
              <a:ln w="31550" cmpd="sng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 u="sng" smtClean="0">
                <a:solidFill>
                  <a:srgbClr val="002060"/>
                </a:solidFill>
              </a:rPr>
              <a:t>Задачи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27651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mtClean="0">
                <a:solidFill>
                  <a:srgbClr val="0000FF"/>
                </a:solidFill>
              </a:rPr>
              <a:t> </a:t>
            </a:r>
            <a:r>
              <a:rPr lang="ru-RU" altLang="ru-RU" sz="2000" b="1" smtClean="0">
                <a:solidFill>
                  <a:srgbClr val="0000FF"/>
                </a:solidFill>
              </a:rPr>
              <a:t>способствовать пониманию ученицами значения ценности физической культуры в общекультурном, профессиональном и социальном развитии человека;</a:t>
            </a:r>
          </a:p>
          <a:p>
            <a:pPr>
              <a:buFontTx/>
              <a:buChar char="•"/>
            </a:pPr>
            <a:r>
              <a:rPr lang="ru-RU" altLang="ru-RU" sz="2000" b="1" smtClean="0">
                <a:solidFill>
                  <a:srgbClr val="0000CC"/>
                </a:solidFill>
              </a:rPr>
              <a:t> расширять знания социально-биологических, психологических основ здорового образа жизни;</a:t>
            </a:r>
          </a:p>
          <a:p>
            <a:pPr>
              <a:buFontTx/>
              <a:buChar char="•"/>
            </a:pPr>
            <a:r>
              <a:rPr lang="ru-RU" altLang="ru-RU" sz="2000" b="1" smtClean="0">
                <a:solidFill>
                  <a:srgbClr val="0000CC"/>
                </a:solidFill>
              </a:rPr>
              <a:t> воспитывать стремление к сохранению и укреплению здоровья, развитию и совершенствованию необходимых способностей, качеств и свойств личности;</a:t>
            </a:r>
          </a:p>
          <a:p>
            <a:pPr>
              <a:buFontTx/>
              <a:buChar char="•"/>
            </a:pPr>
            <a:r>
              <a:rPr lang="ru-RU" altLang="ru-RU" sz="2000" b="1" smtClean="0">
                <a:solidFill>
                  <a:srgbClr val="0000FF"/>
                </a:solidFill>
              </a:rPr>
              <a:t>воспитывать негативное отношение к вредным привычкам;</a:t>
            </a:r>
          </a:p>
          <a:p>
            <a:pPr>
              <a:buFontTx/>
              <a:buChar char="•"/>
            </a:pPr>
            <a:r>
              <a:rPr lang="ru-RU" altLang="ru-RU" sz="2000" b="1" smtClean="0">
                <a:solidFill>
                  <a:srgbClr val="0000FF"/>
                </a:solidFill>
              </a:rPr>
              <a:t> формировать убеждение, что для достижения жизненных и </a:t>
            </a:r>
            <a:r>
              <a:rPr lang="ru-RU" altLang="ru-RU" sz="2000" b="1" smtClean="0">
                <a:solidFill>
                  <a:srgbClr val="0000CC"/>
                </a:solidFill>
              </a:rPr>
              <a:t>профессиональных целей необходимо заниматься спортом.</a:t>
            </a:r>
          </a:p>
          <a:p>
            <a:endParaRPr lang="ru-RU" altLang="ru-RU" sz="200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6302C5-5309-40B9-9F65-37AA4A7B4F2B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5"/>
          <p:cNvSpPr>
            <a:spLocks noGrp="1"/>
          </p:cNvSpPr>
          <p:nvPr>
            <p:ph type="ctrTitle"/>
          </p:nvPr>
        </p:nvSpPr>
        <p:spPr>
          <a:xfrm>
            <a:off x="714375" y="0"/>
            <a:ext cx="7772400" cy="1470025"/>
          </a:xfrm>
        </p:spPr>
        <p:txBody>
          <a:bodyPr/>
          <a:lstStyle/>
          <a:p>
            <a:r>
              <a:rPr lang="ru-RU" altLang="ru-RU" b="1" i="1" u="sng" smtClean="0">
                <a:solidFill>
                  <a:srgbClr val="002060"/>
                </a:solidFill>
              </a:rPr>
              <a:t>Виды деятельности:</a:t>
            </a:r>
            <a:br>
              <a:rPr lang="ru-RU" altLang="ru-RU" b="1" i="1" u="sng" smtClean="0">
                <a:solidFill>
                  <a:srgbClr val="002060"/>
                </a:solidFill>
              </a:rPr>
            </a:br>
            <a:endParaRPr lang="ru-RU" altLang="ru-RU" smtClean="0"/>
          </a:p>
        </p:txBody>
      </p:sp>
      <p:sp>
        <p:nvSpPr>
          <p:cNvPr id="28675" name="Содержимое 1"/>
          <p:cNvSpPr>
            <a:spLocks noGrp="1"/>
          </p:cNvSpPr>
          <p:nvPr>
            <p:ph type="subTitle" idx="1"/>
          </p:nvPr>
        </p:nvSpPr>
        <p:spPr>
          <a:xfrm>
            <a:off x="357188" y="1643063"/>
            <a:ext cx="8501062" cy="4143375"/>
          </a:xfrm>
        </p:spPr>
        <p:txBody>
          <a:bodyPr/>
          <a:lstStyle/>
          <a:p>
            <a:pPr algn="l">
              <a:buFont typeface="Arial" charset="0"/>
              <a:buChar char="•"/>
            </a:pPr>
            <a:r>
              <a:rPr lang="ru-RU" altLang="ru-RU" sz="2000" b="1" smtClean="0">
                <a:solidFill>
                  <a:srgbClr val="0000CC"/>
                </a:solidFill>
              </a:rPr>
              <a:t>сотрудничество с медицинским персоналом учебного заведения и      медицинскими учреждениями города с целью изучения состояния физического здоровья учащихся класса;</a:t>
            </a:r>
          </a:p>
          <a:p>
            <a:pPr algn="l">
              <a:buFontTx/>
              <a:buChar char="•"/>
            </a:pPr>
            <a:r>
              <a:rPr lang="ru-RU" altLang="ru-RU" sz="2000" b="1" smtClean="0">
                <a:solidFill>
                  <a:srgbClr val="0000CC"/>
                </a:solidFill>
              </a:rPr>
              <a:t>сотрудничество с родителями учениц и учителями предметниками;</a:t>
            </a:r>
          </a:p>
          <a:p>
            <a:pPr algn="l">
              <a:buFontTx/>
              <a:buChar char="•"/>
            </a:pPr>
            <a:r>
              <a:rPr lang="ru-RU" altLang="ru-RU" sz="2000" b="1" smtClean="0">
                <a:solidFill>
                  <a:srgbClr val="0000CC"/>
                </a:solidFill>
              </a:rPr>
              <a:t>сотрудничество с внешкольными организациями, с помощью которых необходимо вести просветительскую и коррекционную работу с ученицами;</a:t>
            </a:r>
          </a:p>
          <a:p>
            <a:pPr algn="l">
              <a:buFontTx/>
              <a:buChar char="•"/>
            </a:pPr>
            <a:r>
              <a:rPr lang="ru-RU" altLang="ru-RU" sz="2000" b="1" smtClean="0">
                <a:solidFill>
                  <a:srgbClr val="0000CC"/>
                </a:solidFill>
              </a:rPr>
              <a:t>формирование у учениц позитивного и деятельного отношения к проблеме сохранения и защиты своего здоровья;</a:t>
            </a:r>
          </a:p>
          <a:p>
            <a:pPr algn="l">
              <a:buFontTx/>
              <a:buChar char="•"/>
            </a:pPr>
            <a:r>
              <a:rPr lang="ru-RU" altLang="ru-RU" sz="2000" b="1" smtClean="0">
                <a:solidFill>
                  <a:srgbClr val="0000CC"/>
                </a:solidFill>
              </a:rPr>
              <a:t>организация внеклассных мероприятий, формирующих отношение к занятиям физической культуры и спортом. </a:t>
            </a:r>
          </a:p>
          <a:p>
            <a:pPr algn="l">
              <a:buFontTx/>
              <a:buChar char="•"/>
            </a:pPr>
            <a:r>
              <a:rPr lang="ru-RU" altLang="ru-RU" sz="2000" b="1" smtClean="0">
                <a:solidFill>
                  <a:srgbClr val="0000CC"/>
                </a:solidFill>
              </a:rPr>
              <a:t>Пропаганда здорового образа жизни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575E4B-60FD-4F5E-BB51-25A47837DC2B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533400" y="152400"/>
            <a:ext cx="8153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/>
              <a:t>Паспорт здоровья</a:t>
            </a:r>
          </a:p>
          <a:p>
            <a:r>
              <a:rPr lang="ru-RU" altLang="ru-RU" sz="1200" b="1"/>
              <a:t>Школ</a:t>
            </a:r>
            <a:r>
              <a:rPr lang="ru-RU" altLang="ru-RU" sz="1200"/>
              <a:t>а___________________________________________________________________________</a:t>
            </a:r>
            <a:endParaRPr lang="ru-RU" altLang="ru-RU" sz="1200" b="1"/>
          </a:p>
          <a:p>
            <a:r>
              <a:rPr lang="ru-RU" altLang="ru-RU" sz="1200" b="1"/>
              <a:t>Фамилия</a:t>
            </a:r>
            <a:r>
              <a:rPr lang="ru-RU" altLang="ru-RU" sz="1200"/>
              <a:t>_________________________________________________________________________</a:t>
            </a:r>
            <a:endParaRPr lang="ru-RU" altLang="ru-RU" sz="1200" b="1"/>
          </a:p>
          <a:p>
            <a:r>
              <a:rPr lang="ru-RU" altLang="ru-RU" sz="1200" b="1"/>
              <a:t>Имя</a:t>
            </a:r>
            <a:r>
              <a:rPr lang="ru-RU" altLang="ru-RU" sz="1200"/>
              <a:t>_____________________________________________________________________________</a:t>
            </a:r>
            <a:endParaRPr lang="ru-RU" altLang="ru-RU" sz="1200" b="1"/>
          </a:p>
          <a:p>
            <a:r>
              <a:rPr lang="ru-RU" altLang="ru-RU" sz="1200" b="1"/>
              <a:t>Отчество</a:t>
            </a:r>
            <a:r>
              <a:rPr lang="ru-RU" altLang="ru-RU" sz="1200"/>
              <a:t>_________________________________________________________________________</a:t>
            </a:r>
            <a:endParaRPr lang="ru-RU" altLang="ru-RU" sz="1200" b="1"/>
          </a:p>
          <a:p>
            <a:r>
              <a:rPr lang="ru-RU" altLang="ru-RU" sz="1200" b="1"/>
              <a:t>Год рождения</a:t>
            </a:r>
            <a:r>
              <a:rPr lang="ru-RU" altLang="ru-RU" sz="1200"/>
              <a:t>_____________________________________________________________________</a:t>
            </a:r>
          </a:p>
        </p:txBody>
      </p:sp>
      <p:graphicFrame>
        <p:nvGraphicFramePr>
          <p:cNvPr id="43418" name="Group 410"/>
          <p:cNvGraphicFramePr>
            <a:graphicFrameLocks noGrp="1"/>
          </p:cNvGraphicFramePr>
          <p:nvPr/>
        </p:nvGraphicFramePr>
        <p:xfrm>
          <a:off x="457200" y="1600200"/>
          <a:ext cx="8229600" cy="4937125"/>
        </p:xfrm>
        <a:graphic>
          <a:graphicData uri="http://schemas.openxmlformats.org/drawingml/2006/table">
            <a:tbl>
              <a:tblPr/>
              <a:tblGrid>
                <a:gridCol w="1169988"/>
                <a:gridCol w="1060450"/>
                <a:gridCol w="977900"/>
                <a:gridCol w="976312"/>
                <a:gridCol w="976313"/>
                <a:gridCol w="976312"/>
                <a:gridCol w="976313"/>
                <a:gridCol w="1116012"/>
              </a:tblGrid>
              <a:tr h="27427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Параметры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2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класс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класс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класс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класс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9класс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класс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класс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8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Наиболее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часто возникающие заболевания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Частота заболеваемости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Причина возникновения заболевания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8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Рекомендации медицинского работника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8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Рекомендации для классного руководителя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9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Рекомендации для родителей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75" name="Rectangle 406"/>
          <p:cNvSpPr>
            <a:spLocks noChangeArrowheads="1"/>
          </p:cNvSpPr>
          <p:nvPr/>
        </p:nvSpPr>
        <p:spPr bwMode="auto">
          <a:xfrm>
            <a:off x="0" y="6438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381000" y="304800"/>
            <a:ext cx="845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30723" name="Text Box 28"/>
          <p:cNvSpPr txBox="1">
            <a:spLocks noChangeArrowheads="1"/>
          </p:cNvSpPr>
          <p:nvPr/>
        </p:nvSpPr>
        <p:spPr bwMode="auto">
          <a:xfrm>
            <a:off x="381000" y="381000"/>
            <a:ext cx="8382000" cy="620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ru-RU" altLang="ru-RU" sz="1600" b="1"/>
              <a:t>Анкета о состоянии здоровья школьника</a:t>
            </a:r>
            <a:endParaRPr lang="ru-RU" altLang="ru-RU" sz="1600"/>
          </a:p>
          <a:p>
            <a:pPr marL="342900" indent="-342900" algn="ctr"/>
            <a:r>
              <a:rPr lang="ru-RU" altLang="ru-RU" sz="1600"/>
              <a:t>Уважаемые родители!</a:t>
            </a:r>
          </a:p>
          <a:p>
            <a:pPr marL="342900" indent="-342900" algn="ctr"/>
            <a:r>
              <a:rPr lang="ru-RU" altLang="ru-RU" sz="1600"/>
              <a:t>Для более правильной оценки состояния здоровья вашего ребенка и рекомендаций по лечению просим вас ответить на вопросы анкеты (ответы на вопросы 8-34 подчеркнуть).</a:t>
            </a:r>
            <a:endParaRPr lang="ru-RU" altLang="ru-RU" sz="1600" b="1"/>
          </a:p>
          <a:p>
            <a:pPr marL="342900" indent="-342900"/>
            <a:r>
              <a:rPr lang="ru-RU" altLang="ru-RU" sz="1600" b="1"/>
              <a:t>Дата заполнения анкеты</a:t>
            </a:r>
            <a:endParaRPr lang="ru-RU" altLang="ru-RU" sz="1600"/>
          </a:p>
          <a:p>
            <a:pPr marL="342900" indent="-342900"/>
            <a:r>
              <a:rPr lang="ru-RU" altLang="ru-RU" sz="1600" b="1"/>
              <a:t>Фамилия, имя ребенка</a:t>
            </a:r>
            <a:endParaRPr lang="ru-RU" altLang="ru-RU" sz="1600"/>
          </a:p>
          <a:p>
            <a:pPr marL="342900" indent="-342900"/>
            <a:r>
              <a:rPr lang="ru-RU" altLang="ru-RU" sz="1600" b="1"/>
              <a:t>Класс</a:t>
            </a:r>
            <a:endParaRPr lang="ru-RU" altLang="ru-RU" sz="1600"/>
          </a:p>
          <a:p>
            <a:pPr marL="342900" indent="-342900"/>
            <a:r>
              <a:rPr lang="ru-RU" altLang="ru-RU" sz="1600" b="1"/>
              <a:t>Домашний адрес</a:t>
            </a:r>
            <a:endParaRPr lang="ru-RU" altLang="ru-RU" sz="1600"/>
          </a:p>
          <a:p>
            <a:pPr marL="342900" indent="-342900"/>
            <a:r>
              <a:rPr lang="ru-RU" altLang="ru-RU" sz="1600" b="1"/>
              <a:t>Возраст родителей к моменту рождения ребенка и их профессия:</a:t>
            </a:r>
            <a:endParaRPr lang="ru-RU" altLang="ru-RU" sz="1600"/>
          </a:p>
          <a:p>
            <a:pPr marL="342900" indent="-342900"/>
            <a:r>
              <a:rPr lang="ru-RU" altLang="ru-RU" sz="1600"/>
              <a:t>мать</a:t>
            </a:r>
          </a:p>
          <a:p>
            <a:pPr marL="342900" indent="-342900"/>
            <a:r>
              <a:rPr lang="ru-RU" altLang="ru-RU" sz="1600"/>
              <a:t>отец</a:t>
            </a:r>
          </a:p>
          <a:p>
            <a:pPr marL="342900" indent="-342900"/>
            <a:r>
              <a:rPr lang="ru-RU" altLang="ru-RU" sz="1600" b="1"/>
              <a:t>Условия проживания: </a:t>
            </a:r>
            <a:r>
              <a:rPr lang="ru-RU" altLang="ru-RU" sz="1600"/>
              <a:t>1)Отдельная квартира;                 2)Коммунальная квартира</a:t>
            </a:r>
          </a:p>
          <a:p>
            <a:pPr marL="342900" indent="-342900"/>
            <a:r>
              <a:rPr lang="ru-RU" altLang="ru-RU" sz="1600" b="1"/>
              <a:t>Количество м2 на одного человека</a:t>
            </a:r>
            <a:endParaRPr lang="ru-RU" altLang="ru-RU" sz="1600"/>
          </a:p>
          <a:p>
            <a:pPr marL="342900" indent="-342900"/>
            <a:r>
              <a:rPr lang="ru-RU" altLang="ru-RU" sz="1600" b="1"/>
              <a:t>Ребенок имеет личное место для приготовления уроков и отдыха:     </a:t>
            </a:r>
            <a:r>
              <a:rPr lang="ru-RU" altLang="ru-RU" sz="1600"/>
              <a:t>1) да.   2) Нет.</a:t>
            </a:r>
          </a:p>
          <a:p>
            <a:pPr marL="342900" indent="-342900"/>
            <a:r>
              <a:rPr lang="ru-RU" altLang="ru-RU" sz="1600" b="1"/>
              <a:t>Взаимоотношения в семье: </a:t>
            </a:r>
            <a:r>
              <a:rPr lang="ru-RU" altLang="ru-RU" sz="1600"/>
              <a:t>1) хорошие, сердечные; 2) холодные, напряженные, частые ссоры.</a:t>
            </a:r>
          </a:p>
          <a:p>
            <a:pPr marL="342900" indent="-342900"/>
            <a:r>
              <a:rPr lang="ru-RU" altLang="ru-RU" sz="1600" b="1"/>
              <a:t>Особенности воспитания ребенка:</a:t>
            </a:r>
            <a:endParaRPr lang="ru-RU" altLang="ru-RU" sz="1600"/>
          </a:p>
          <a:p>
            <a:pPr marL="342900" indent="-342900"/>
            <a:r>
              <a:rPr lang="ru-RU" altLang="ru-RU" sz="1600"/>
              <a:t>Воспитывается в полной благополучной семье;</a:t>
            </a:r>
          </a:p>
          <a:p>
            <a:pPr marL="342900" indent="-342900"/>
            <a:r>
              <a:rPr lang="ru-RU" altLang="ru-RU" sz="1600"/>
              <a:t>Воспитывается в неполной семье (только с матерью, только с отцом);</a:t>
            </a:r>
          </a:p>
          <a:p>
            <a:pPr marL="342900" indent="-342900"/>
            <a:r>
              <a:rPr lang="ru-RU" altLang="ru-RU" sz="1600"/>
              <a:t>Ребенок воспитывается в кругу взрослых, его балуют, он может делать замечания взрослым;</a:t>
            </a:r>
          </a:p>
          <a:p>
            <a:pPr marL="342900" indent="-342900"/>
            <a:r>
              <a:rPr lang="ru-RU" altLang="ru-RU" sz="1600"/>
              <a:t> Ребенок воспитывается в очень строгих правилах, имеет много запретов;</a:t>
            </a:r>
          </a:p>
          <a:p>
            <a:pPr marL="342900" indent="-342900"/>
            <a:r>
              <a:rPr lang="ru-RU" altLang="ru-RU" sz="1600"/>
              <a:t>обычно остается один, без надзора в течение дня.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 descr="D:\Анимашки\d65e39102f7d5a308e9a17a9f9cc21ba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72475" y="285728"/>
            <a:ext cx="771525" cy="733425"/>
          </a:xfrm>
          <a:prstGeom prst="rect">
            <a:avLst/>
          </a:prstGeom>
          <a:noFill/>
          <a:effectLst>
            <a:glow rad="101600">
              <a:schemeClr val="bg1">
                <a:alpha val="60000"/>
              </a:schemeClr>
            </a:glow>
          </a:effec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142844" y="0"/>
            <a:ext cx="8072462" cy="1698367"/>
          </a:xfrm>
          <a:prstGeom prst="roundRect">
            <a:avLst>
              <a:gd name="adj" fmla="val 26496"/>
            </a:avLst>
          </a:prstGeom>
          <a:solidFill>
            <a:srgbClr val="E25B00"/>
          </a:solidFill>
          <a:effectLst>
            <a:softEdge rad="63500"/>
          </a:effectLst>
        </p:spPr>
        <p:txBody>
          <a:bodyPr>
            <a:sp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4400" b="1" i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+mn-lt"/>
              </a:rPr>
              <a:t>Программа здоровья «За здоровый образ жизни»</a:t>
            </a:r>
          </a:p>
        </p:txBody>
      </p:sp>
      <p:sp>
        <p:nvSpPr>
          <p:cNvPr id="31748" name="Заголовок 1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sz="3600" b="1" i="1" u="sng" smtClean="0">
                <a:solidFill>
                  <a:srgbClr val="002060"/>
                </a:solidFill>
              </a:rPr>
              <a:t>Цель:</a:t>
            </a:r>
            <a:br>
              <a:rPr lang="ru-RU" altLang="ru-RU" sz="3600" b="1" i="1" u="sng" smtClean="0">
                <a:solidFill>
                  <a:srgbClr val="002060"/>
                </a:solidFill>
              </a:rPr>
            </a:br>
            <a:r>
              <a:rPr lang="ru-RU" altLang="ru-RU" sz="3600" b="1" i="1" u="sng" smtClean="0">
                <a:solidFill>
                  <a:srgbClr val="002060"/>
                </a:solidFill>
              </a:rPr>
              <a:t/>
            </a:r>
            <a:br>
              <a:rPr lang="ru-RU" altLang="ru-RU" sz="3600" b="1" i="1" u="sng" smtClean="0">
                <a:solidFill>
                  <a:srgbClr val="002060"/>
                </a:solidFill>
              </a:rPr>
            </a:br>
            <a:r>
              <a:rPr lang="ru-RU" altLang="ru-RU" sz="2400" b="1" i="1" smtClean="0">
                <a:solidFill>
                  <a:srgbClr val="FF0000"/>
                </a:solidFill>
              </a:rPr>
              <a:t>формирование у учениц понимания значимости здоровья; формирование культуры здоровья; создание условий для сохранения и укрепления здоровья.</a:t>
            </a:r>
            <a:endParaRPr lang="ru-RU" altLang="ru-RU" sz="3600" b="1" i="1" smtClean="0">
              <a:solidFill>
                <a:srgbClr val="FF0000"/>
              </a:solidFill>
            </a:endParaRPr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4"/>
          <p:cNvSpPr>
            <a:spLocks noChangeArrowheads="1"/>
          </p:cNvSpPr>
          <p:nvPr/>
        </p:nvSpPr>
        <p:spPr bwMode="auto">
          <a:xfrm>
            <a:off x="2819400" y="2362200"/>
            <a:ext cx="3581400" cy="1981200"/>
          </a:xfrm>
          <a:prstGeom prst="hexagon">
            <a:avLst>
              <a:gd name="adj" fmla="val 45192"/>
              <a:gd name="vf" fmla="val 115470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3048000" y="2590800"/>
            <a:ext cx="3048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>
                <a:solidFill>
                  <a:srgbClr val="0033CC"/>
                </a:solidFill>
              </a:rPr>
              <a:t>Принципы моделирования воспитательного процесса</a:t>
            </a:r>
            <a:r>
              <a:rPr lang="ru-RU" altLang="ru-RU">
                <a:solidFill>
                  <a:srgbClr val="0033CC"/>
                </a:solidFill>
              </a:rPr>
              <a:t> </a:t>
            </a:r>
          </a:p>
        </p:txBody>
      </p:sp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4724400" y="533400"/>
            <a:ext cx="2819400" cy="1295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7086600" y="2209800"/>
            <a:ext cx="1676400" cy="2362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5126" name="Rectangle 9"/>
          <p:cNvSpPr>
            <a:spLocks noChangeArrowheads="1"/>
          </p:cNvSpPr>
          <p:nvPr/>
        </p:nvSpPr>
        <p:spPr bwMode="auto">
          <a:xfrm>
            <a:off x="1600200" y="4876800"/>
            <a:ext cx="2667000" cy="1295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5127" name="Rectangle 10"/>
          <p:cNvSpPr>
            <a:spLocks noChangeArrowheads="1"/>
          </p:cNvSpPr>
          <p:nvPr/>
        </p:nvSpPr>
        <p:spPr bwMode="auto">
          <a:xfrm>
            <a:off x="381000" y="2209800"/>
            <a:ext cx="1752600" cy="23622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5128" name="Rectangle 11"/>
          <p:cNvSpPr>
            <a:spLocks noChangeArrowheads="1"/>
          </p:cNvSpPr>
          <p:nvPr/>
        </p:nvSpPr>
        <p:spPr bwMode="auto">
          <a:xfrm>
            <a:off x="1676400" y="533400"/>
            <a:ext cx="2743200" cy="1295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1676400" y="609600"/>
            <a:ext cx="2819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 </a:t>
            </a:r>
            <a:r>
              <a:rPr lang="ru-RU" altLang="ru-RU" sz="3200" b="1">
                <a:solidFill>
                  <a:srgbClr val="FFFF00"/>
                </a:solidFill>
              </a:rPr>
              <a:t>системности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4648200" y="914400"/>
            <a:ext cx="3048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FFFF00"/>
                </a:solidFill>
              </a:rPr>
              <a:t>конкретности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457200" y="2667000"/>
            <a:ext cx="16002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 </a:t>
            </a:r>
            <a:r>
              <a:rPr lang="ru-RU" altLang="ru-RU" sz="3200" b="1">
                <a:solidFill>
                  <a:srgbClr val="FFFF00"/>
                </a:solidFill>
              </a:rPr>
              <a:t>опти-маль-ности</a:t>
            </a: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7391400" y="2819400"/>
            <a:ext cx="1219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 </a:t>
            </a:r>
            <a:r>
              <a:rPr lang="ru-RU" altLang="ru-RU" sz="3200" b="1">
                <a:solidFill>
                  <a:srgbClr val="FFFF00"/>
                </a:solidFill>
              </a:rPr>
              <a:t>диа-лога</a:t>
            </a:r>
          </a:p>
        </p:txBody>
      </p: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1828800" y="5181600"/>
            <a:ext cx="2514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FFFF00"/>
                </a:solidFill>
              </a:rPr>
              <a:t>научности</a:t>
            </a:r>
          </a:p>
        </p:txBody>
      </p:sp>
      <p:sp>
        <p:nvSpPr>
          <p:cNvPr id="5134" name="Rectangle 19"/>
          <p:cNvSpPr>
            <a:spLocks noChangeArrowheads="1"/>
          </p:cNvSpPr>
          <p:nvPr/>
        </p:nvSpPr>
        <p:spPr bwMode="auto">
          <a:xfrm>
            <a:off x="4876800" y="4876800"/>
            <a:ext cx="2971800" cy="1295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4953000" y="5181600"/>
            <a:ext cx="2819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>
                <a:solidFill>
                  <a:srgbClr val="FFFF00"/>
                </a:solidFill>
              </a:rPr>
              <a:t>индивидуаль--ности</a:t>
            </a:r>
          </a:p>
        </p:txBody>
      </p:sp>
      <p:sp>
        <p:nvSpPr>
          <p:cNvPr id="5136" name="Line 21"/>
          <p:cNvSpPr>
            <a:spLocks noChangeShapeType="1"/>
          </p:cNvSpPr>
          <p:nvPr/>
        </p:nvSpPr>
        <p:spPr bwMode="auto">
          <a:xfrm flipH="1" flipV="1">
            <a:off x="3276600" y="1828800"/>
            <a:ext cx="4572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7" name="Line 22"/>
          <p:cNvSpPr>
            <a:spLocks noChangeShapeType="1"/>
          </p:cNvSpPr>
          <p:nvPr/>
        </p:nvSpPr>
        <p:spPr bwMode="auto">
          <a:xfrm flipV="1">
            <a:off x="5486400" y="1828800"/>
            <a:ext cx="3810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8" name="Line 23"/>
          <p:cNvSpPr>
            <a:spLocks noChangeShapeType="1"/>
          </p:cNvSpPr>
          <p:nvPr/>
        </p:nvSpPr>
        <p:spPr bwMode="auto">
          <a:xfrm>
            <a:off x="6400800" y="3352800"/>
            <a:ext cx="685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9" name="Line 24"/>
          <p:cNvSpPr>
            <a:spLocks noChangeShapeType="1"/>
          </p:cNvSpPr>
          <p:nvPr/>
        </p:nvSpPr>
        <p:spPr bwMode="auto">
          <a:xfrm flipH="1">
            <a:off x="2133600" y="3352800"/>
            <a:ext cx="685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0" name="Line 25"/>
          <p:cNvSpPr>
            <a:spLocks noChangeShapeType="1"/>
          </p:cNvSpPr>
          <p:nvPr/>
        </p:nvSpPr>
        <p:spPr bwMode="auto">
          <a:xfrm flipH="1">
            <a:off x="3352800" y="4343400"/>
            <a:ext cx="3810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1" name="Line 26"/>
          <p:cNvSpPr>
            <a:spLocks noChangeShapeType="1"/>
          </p:cNvSpPr>
          <p:nvPr/>
        </p:nvSpPr>
        <p:spPr bwMode="auto">
          <a:xfrm>
            <a:off x="5486400" y="4343400"/>
            <a:ext cx="3048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8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35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35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35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36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35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35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35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12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235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235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235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2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23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23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23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 i="1" u="sng" smtClean="0">
                <a:solidFill>
                  <a:srgbClr val="002060"/>
                </a:solidFill>
              </a:rPr>
              <a:t>Главные идеи</a:t>
            </a:r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400" b="1" smtClean="0">
                <a:solidFill>
                  <a:srgbClr val="0000FF"/>
                </a:solidFill>
              </a:rPr>
              <a:t>Сохранение собственного здоровья – одна из основных обязанностей человека</a:t>
            </a:r>
          </a:p>
          <a:p>
            <a:r>
              <a:rPr lang="ru-RU" altLang="ru-RU" sz="2400" b="1" smtClean="0">
                <a:solidFill>
                  <a:srgbClr val="0000FF"/>
                </a:solidFill>
              </a:rPr>
              <a:t>Образ жизни человека, отношение к своему здоровью определяет здоровье будущих поколений</a:t>
            </a:r>
          </a:p>
          <a:p>
            <a:r>
              <a:rPr lang="ru-RU" altLang="ru-RU" sz="2400" b="1" smtClean="0">
                <a:solidFill>
                  <a:srgbClr val="0000FF"/>
                </a:solidFill>
              </a:rPr>
              <a:t>Социальное благополучие и успешность человека невозможны без сохранения физического и психического здоровья</a:t>
            </a:r>
          </a:p>
          <a:p>
            <a:r>
              <a:rPr lang="ru-RU" altLang="ru-RU" sz="2400" b="1" smtClean="0">
                <a:solidFill>
                  <a:srgbClr val="0000FF"/>
                </a:solidFill>
              </a:rPr>
              <a:t>Воспитание привычки к постоянным занятиям физкультурой и спортом не с целью спортивных достижений, а с целью ежедневного оздоровления своего организма</a:t>
            </a:r>
          </a:p>
          <a:p>
            <a:r>
              <a:rPr lang="ru-RU" altLang="ru-RU" sz="2400" b="1" smtClean="0">
                <a:solidFill>
                  <a:srgbClr val="0000FF"/>
                </a:solidFill>
              </a:rPr>
              <a:t>Стремление к воспитанию воли, характера, стремления к достижению цели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728D15-B587-46C7-8D0A-CE4ABB6516C6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 u="sng" smtClean="0">
                <a:solidFill>
                  <a:srgbClr val="002060"/>
                </a:solidFill>
              </a:rPr>
              <a:t>Задачи воспитания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b="1" i="1" u="sng" smtClean="0">
              <a:solidFill>
                <a:srgbClr val="002060"/>
              </a:solidFill>
            </a:endParaRPr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400" b="1" smtClean="0">
                <a:solidFill>
                  <a:srgbClr val="0000FF"/>
                </a:solidFill>
              </a:rPr>
              <a:t>Создавать условия для формирования культуры сохранения собственного здоровья</a:t>
            </a:r>
          </a:p>
          <a:p>
            <a:r>
              <a:rPr lang="ru-RU" altLang="ru-RU" sz="2400" b="1" smtClean="0">
                <a:solidFill>
                  <a:srgbClr val="0000FF"/>
                </a:solidFill>
              </a:rPr>
              <a:t>Вовлекать учениц в оценку и анализ материала о влиянии никотина, алкоголя и наркотиков на организм</a:t>
            </a:r>
          </a:p>
          <a:p>
            <a:r>
              <a:rPr lang="ru-RU" altLang="ru-RU" sz="2400" b="1" smtClean="0">
                <a:solidFill>
                  <a:srgbClr val="0000FF"/>
                </a:solidFill>
              </a:rPr>
              <a:t>Воспитывать мотивы здоровья на трех уровнях: знание опасности, желание её избежать и реализация способов защиты от опасности</a:t>
            </a:r>
          </a:p>
          <a:p>
            <a:r>
              <a:rPr lang="ru-RU" altLang="ru-RU" sz="2400" b="1" smtClean="0">
                <a:solidFill>
                  <a:srgbClr val="0000FF"/>
                </a:solidFill>
              </a:rPr>
              <a:t>Выявлять группу риска и систематически проводить коррекционную работу</a:t>
            </a:r>
          </a:p>
          <a:p>
            <a:endParaRPr lang="ru-RU" altLang="ru-RU" sz="2400" b="1" smtClean="0">
              <a:solidFill>
                <a:srgbClr val="0000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6A9429-9454-4F1B-BE28-EC0C5906A53B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76897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altLang="ru-RU" sz="2800" b="1" i="1" u="sng" smtClean="0">
                <a:solidFill>
                  <a:srgbClr val="002060"/>
                </a:solidFill>
              </a:rPr>
              <a:t>Направления деятельности</a:t>
            </a:r>
          </a:p>
          <a:p>
            <a:pPr algn="ctr">
              <a:buFont typeface="Arial" charset="0"/>
              <a:buNone/>
            </a:pPr>
            <a:endParaRPr lang="ru-RU" altLang="ru-RU" sz="2800" b="1" i="1" u="sng" smtClean="0">
              <a:solidFill>
                <a:srgbClr val="002060"/>
              </a:solidFill>
            </a:endParaRPr>
          </a:p>
          <a:p>
            <a:r>
              <a:rPr lang="ru-RU" altLang="ru-RU" sz="2000" b="1" smtClean="0">
                <a:solidFill>
                  <a:srgbClr val="0000FF"/>
                </a:solidFill>
              </a:rPr>
              <a:t>Информационное обеспечение </a:t>
            </a:r>
          </a:p>
          <a:p>
            <a:r>
              <a:rPr lang="ru-RU" altLang="ru-RU" sz="2000" b="1" smtClean="0">
                <a:solidFill>
                  <a:srgbClr val="0000FF"/>
                </a:solidFill>
              </a:rPr>
              <a:t>Работа с учащимися</a:t>
            </a:r>
          </a:p>
          <a:p>
            <a:r>
              <a:rPr lang="ru-RU" altLang="ru-RU" sz="2000" b="1" smtClean="0">
                <a:solidFill>
                  <a:srgbClr val="0000FF"/>
                </a:solidFill>
              </a:rPr>
              <a:t>Работа с родителями</a:t>
            </a:r>
          </a:p>
          <a:p>
            <a:pPr algn="ctr">
              <a:buFont typeface="Arial" charset="0"/>
              <a:buNone/>
            </a:pPr>
            <a:r>
              <a:rPr lang="ru-RU" altLang="ru-RU" sz="2800" b="1" i="1" u="sng" smtClean="0">
                <a:solidFill>
                  <a:srgbClr val="002060"/>
                </a:solidFill>
              </a:rPr>
              <a:t>Методы и методики используемы при работе:</a:t>
            </a:r>
          </a:p>
          <a:p>
            <a:r>
              <a:rPr lang="ru-RU" altLang="ru-RU" sz="2000" b="1" smtClean="0">
                <a:solidFill>
                  <a:srgbClr val="0000FF"/>
                </a:solidFill>
              </a:rPr>
              <a:t>Тренинги</a:t>
            </a:r>
          </a:p>
          <a:p>
            <a:r>
              <a:rPr lang="ru-RU" altLang="ru-RU" sz="2000" b="1" smtClean="0">
                <a:solidFill>
                  <a:srgbClr val="0000FF"/>
                </a:solidFill>
              </a:rPr>
              <a:t>Игры</a:t>
            </a:r>
          </a:p>
          <a:p>
            <a:r>
              <a:rPr lang="ru-RU" altLang="ru-RU" sz="2000" b="1" smtClean="0">
                <a:solidFill>
                  <a:srgbClr val="0000FF"/>
                </a:solidFill>
              </a:rPr>
              <a:t>Создание тематических презентаций</a:t>
            </a:r>
          </a:p>
          <a:p>
            <a:r>
              <a:rPr lang="ru-RU" altLang="ru-RU" sz="2000" b="1" smtClean="0">
                <a:solidFill>
                  <a:srgbClr val="0000FF"/>
                </a:solidFill>
              </a:rPr>
              <a:t>Беседы</a:t>
            </a:r>
          </a:p>
          <a:p>
            <a:r>
              <a:rPr lang="ru-RU" altLang="ru-RU" sz="2000" b="1" smtClean="0">
                <a:solidFill>
                  <a:srgbClr val="0000FF"/>
                </a:solidFill>
              </a:rPr>
              <a:t>Индивидуальные и групповые консультации</a:t>
            </a:r>
          </a:p>
          <a:p>
            <a:r>
              <a:rPr lang="ru-RU" altLang="ru-RU" sz="2000" b="1" smtClean="0">
                <a:solidFill>
                  <a:srgbClr val="0000FF"/>
                </a:solidFill>
              </a:rPr>
              <a:t>Родительские собрания</a:t>
            </a:r>
          </a:p>
          <a:p>
            <a:r>
              <a:rPr lang="ru-RU" altLang="ru-RU" sz="2000" b="1" smtClean="0">
                <a:solidFill>
                  <a:srgbClr val="0000FF"/>
                </a:solidFill>
              </a:rPr>
              <a:t>Выпуск газет, плакатов, буклетов</a:t>
            </a:r>
          </a:p>
          <a:p>
            <a:r>
              <a:rPr lang="ru-RU" altLang="ru-RU" sz="2000" b="1" smtClean="0">
                <a:solidFill>
                  <a:srgbClr val="0000FF"/>
                </a:solidFill>
              </a:rPr>
              <a:t>Походы</a:t>
            </a:r>
          </a:p>
          <a:p>
            <a:r>
              <a:rPr lang="ru-RU" altLang="ru-RU" sz="2000" b="1" smtClean="0">
                <a:solidFill>
                  <a:srgbClr val="0000FF"/>
                </a:solidFill>
              </a:rPr>
              <a:t>Спортивные мероприятия</a:t>
            </a:r>
          </a:p>
          <a:p>
            <a:pPr>
              <a:buFont typeface="Arial" charset="0"/>
              <a:buNone/>
            </a:pPr>
            <a:endParaRPr lang="ru-RU" altLang="ru-RU" sz="2000" smtClean="0">
              <a:solidFill>
                <a:srgbClr val="0000FF"/>
              </a:solidFill>
            </a:endParaRPr>
          </a:p>
          <a:p>
            <a:endParaRPr lang="ru-RU" altLang="ru-RU" sz="2000" smtClean="0">
              <a:solidFill>
                <a:srgbClr val="0000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16917F-3A1A-4152-8898-C1F8EA97CC37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 i="1" u="sng" smtClean="0">
                <a:solidFill>
                  <a:srgbClr val="002060"/>
                </a:solidFill>
              </a:rPr>
              <a:t>Ожидаемые результаты</a:t>
            </a:r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400" b="1" smtClean="0">
                <a:solidFill>
                  <a:srgbClr val="0000FF"/>
                </a:solidFill>
              </a:rPr>
              <a:t>Создание благоприятной образовательной среды, способствующей сохранению здоровья, воспитанию и развитию личности</a:t>
            </a:r>
          </a:p>
          <a:p>
            <a:r>
              <a:rPr lang="ru-RU" altLang="ru-RU" sz="2400" b="1" smtClean="0">
                <a:solidFill>
                  <a:srgbClr val="0000FF"/>
                </a:solidFill>
              </a:rPr>
              <a:t>Понимание ученицами необходимости заботы о своем здоровье и выработки форм поведения во избежание опасности для жизни и здоровья</a:t>
            </a:r>
          </a:p>
          <a:p>
            <a:r>
              <a:rPr lang="ru-RU" altLang="ru-RU" sz="2400" b="1" smtClean="0">
                <a:solidFill>
                  <a:srgbClr val="0000FF"/>
                </a:solidFill>
              </a:rPr>
              <a:t>Возможность уменьшения пропусков по причине болезни</a:t>
            </a:r>
          </a:p>
          <a:p>
            <a:r>
              <a:rPr lang="ru-RU" altLang="ru-RU" sz="2400" b="1" smtClean="0">
                <a:solidFill>
                  <a:srgbClr val="0000FF"/>
                </a:solidFill>
              </a:rPr>
              <a:t>Увеличение численности учениц, посещающих спортивные секции и мероприятия</a:t>
            </a:r>
          </a:p>
          <a:p>
            <a:endParaRPr lang="ru-RU" altLang="ru-RU" sz="2400" b="1" smtClean="0">
              <a:solidFill>
                <a:srgbClr val="0000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D1958-FDE1-4181-A0E0-DC606F649763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929563" y="5715000"/>
            <a:ext cx="985837" cy="9144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>
                <a:solidFill>
                  <a:srgbClr val="C00000"/>
                </a:solidFill>
              </a:ln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4"/>
          <p:cNvSpPr>
            <a:spLocks noGrp="1"/>
          </p:cNvSpPr>
          <p:nvPr>
            <p:ph type="ctrTitle"/>
          </p:nvPr>
        </p:nvSpPr>
        <p:spPr>
          <a:xfrm>
            <a:off x="642938" y="1571625"/>
            <a:ext cx="7772400" cy="1470025"/>
          </a:xfrm>
        </p:spPr>
        <p:txBody>
          <a:bodyPr/>
          <a:lstStyle/>
          <a:p>
            <a:r>
              <a:rPr lang="ru-RU" altLang="ru-RU" b="1" i="1" u="sng" smtClean="0">
                <a:solidFill>
                  <a:srgbClr val="002060"/>
                </a:solidFill>
              </a:rPr>
              <a:t>Цель:</a:t>
            </a:r>
            <a:r>
              <a:rPr lang="ru-RU" altLang="ru-RU" b="1" smtClean="0">
                <a:solidFill>
                  <a:srgbClr val="002060"/>
                </a:solidFill>
              </a:rPr>
              <a:t> </a:t>
            </a:r>
            <a:br>
              <a:rPr lang="ru-RU" altLang="ru-RU" b="1" smtClean="0">
                <a:solidFill>
                  <a:srgbClr val="002060"/>
                </a:solidFill>
              </a:rPr>
            </a:br>
            <a:endParaRPr lang="ru-RU" altLang="ru-RU" smtClean="0"/>
          </a:p>
        </p:txBody>
      </p:sp>
      <p:sp>
        <p:nvSpPr>
          <p:cNvPr id="2" name="Содержимое 1"/>
          <p:cNvSpPr>
            <a:spLocks noGrp="1"/>
          </p:cNvSpPr>
          <p:nvPr>
            <p:ph type="subTitle" idx="1"/>
          </p:nvPr>
        </p:nvSpPr>
        <p:spPr>
          <a:xfrm>
            <a:off x="1500166" y="142852"/>
            <a:ext cx="6400800" cy="1752600"/>
          </a:xfrm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ru-RU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Я и семья</a:t>
            </a:r>
          </a:p>
          <a:p>
            <a:pPr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8B7A35-966C-4069-AE59-03504A328F72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16125" y="2967038"/>
            <a:ext cx="498475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sz="4400" b="1" dirty="0">
              <a:ln w="31550" cmpd="sng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2643188"/>
            <a:ext cx="83423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41325" algn="ctr" eaLnBrk="0" hangingPunct="0"/>
            <a:r>
              <a:rPr lang="ru-RU" altLang="ru-RU" sz="24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Организация сотрудничества родителей и школы в деле</a:t>
            </a:r>
          </a:p>
          <a:p>
            <a:pPr indent="441325" algn="ctr" eaLnBrk="0" hangingPunct="0"/>
            <a:r>
              <a:rPr lang="ru-RU" altLang="ru-RU" sz="24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воспитания на основе единой педагогической позиции</a:t>
            </a:r>
            <a:endParaRPr lang="ru-RU" altLang="ru-RU" sz="24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5"/>
          <p:cNvSpPr>
            <a:spLocks noGrp="1"/>
          </p:cNvSpPr>
          <p:nvPr>
            <p:ph type="ctrTitle"/>
          </p:nvPr>
        </p:nvSpPr>
        <p:spPr>
          <a:xfrm>
            <a:off x="857250" y="0"/>
            <a:ext cx="7772400" cy="1470025"/>
          </a:xfrm>
        </p:spPr>
        <p:txBody>
          <a:bodyPr/>
          <a:lstStyle/>
          <a:p>
            <a:r>
              <a:rPr lang="ru-RU" altLang="ru-RU" b="1" i="1" u="sng" smtClean="0">
                <a:solidFill>
                  <a:srgbClr val="002060"/>
                </a:solidFill>
              </a:rPr>
              <a:t>Задачи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785813" y="1643063"/>
            <a:ext cx="7715250" cy="4643437"/>
          </a:xfrm>
        </p:spPr>
        <p:txBody>
          <a:bodyPr/>
          <a:lstStyle/>
          <a:p>
            <a:pPr algn="l">
              <a:buFontTx/>
              <a:buChar char="•"/>
              <a:defRPr/>
            </a:pPr>
            <a:r>
              <a:rPr lang="ru-RU" sz="2000" b="1" dirty="0" smtClean="0">
                <a:solidFill>
                  <a:srgbClr val="0000CC"/>
                </a:solidFill>
              </a:rPr>
              <a:t>организация и совместное проведение досуга детей и родителей;</a:t>
            </a:r>
          </a:p>
          <a:p>
            <a:pPr algn="l">
              <a:defRPr/>
            </a:pPr>
            <a:endParaRPr lang="ru-RU" sz="2000" b="1" dirty="0" smtClean="0">
              <a:solidFill>
                <a:srgbClr val="0000CC"/>
              </a:solidFill>
            </a:endParaRPr>
          </a:p>
          <a:p>
            <a:pPr algn="l">
              <a:buFontTx/>
              <a:buChar char="•"/>
              <a:defRPr/>
            </a:pPr>
            <a:r>
              <a:rPr lang="ru-RU" sz="2000" b="1" dirty="0" smtClean="0">
                <a:solidFill>
                  <a:srgbClr val="0000CC"/>
                </a:solidFill>
              </a:rPr>
              <a:t>организация психолого-педагогического просвещения родителей через систему родительских собраний, тематических и индивидуальных консультаций, бесед;</a:t>
            </a:r>
          </a:p>
          <a:p>
            <a:pPr>
              <a:buFontTx/>
              <a:buChar char="•"/>
              <a:defRPr/>
            </a:pPr>
            <a:endParaRPr lang="ru-RU" sz="2000" b="1" dirty="0" smtClean="0">
              <a:solidFill>
                <a:srgbClr val="0000CC"/>
              </a:solidFill>
            </a:endParaRPr>
          </a:p>
          <a:p>
            <a:pPr algn="l">
              <a:buFontTx/>
              <a:buChar char="•"/>
              <a:defRPr/>
            </a:pPr>
            <a:r>
              <a:rPr lang="ru-RU" sz="2000" b="1" dirty="0" smtClean="0">
                <a:solidFill>
                  <a:srgbClr val="0000CC"/>
                </a:solidFill>
              </a:rPr>
              <a:t>создание условий для благоприятного взаимодействия всех участников учебно-воспитательного процесса – педагогов, детей и родителей;</a:t>
            </a:r>
          </a:p>
          <a:p>
            <a:pPr>
              <a:buFontTx/>
              <a:buChar char="•"/>
              <a:defRPr/>
            </a:pPr>
            <a:endParaRPr lang="ru-RU" sz="2000" b="1" dirty="0" smtClean="0">
              <a:solidFill>
                <a:srgbClr val="0000CC"/>
              </a:solidFill>
            </a:endParaRPr>
          </a:p>
          <a:p>
            <a:pPr algn="l">
              <a:buFontTx/>
              <a:buChar char="•"/>
              <a:defRPr/>
            </a:pPr>
            <a:r>
              <a:rPr lang="ru-RU" sz="2000" b="1" dirty="0" smtClean="0">
                <a:solidFill>
                  <a:srgbClr val="0000CC"/>
                </a:solidFill>
              </a:rPr>
              <a:t>создание благоприятной атмосферы общения, направленной на преодоление конфликтных ситуаций в процессе воспитания учениц в системе «учитель-ученица-родитель».</a:t>
            </a:r>
          </a:p>
          <a:p>
            <a:pPr algn="l">
              <a:defRPr/>
            </a:pPr>
            <a:endParaRPr lang="ru-RU" sz="20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221955-23A6-4EC2-83DA-3701655F25B9}" type="slidenum">
              <a:rPr lang="ru-RU" smtClean="0"/>
              <a:pPr>
                <a:defRPr/>
              </a:pPr>
              <a:t>35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 u="sng" smtClean="0">
                <a:solidFill>
                  <a:srgbClr val="002060"/>
                </a:solidFill>
              </a:rPr>
              <a:t>Виды деятельности:</a:t>
            </a:r>
            <a:br>
              <a:rPr lang="ru-RU" altLang="ru-RU" b="1" i="1" u="sng" smtClean="0">
                <a:solidFill>
                  <a:srgbClr val="002060"/>
                </a:solidFill>
              </a:rPr>
            </a:br>
            <a:endParaRPr lang="ru-RU" altLang="ru-RU" smtClean="0"/>
          </a:p>
        </p:txBody>
      </p:sp>
      <p:sp>
        <p:nvSpPr>
          <p:cNvPr id="389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000" b="1" smtClean="0">
                <a:solidFill>
                  <a:srgbClr val="0000FF"/>
                </a:solidFill>
              </a:rPr>
              <a:t>Изучение семей учениц с целью выяснения условий жизни, стилей и возможностей воспитания в семье, положения детей в семье (анкетирование, посещение на дому).</a:t>
            </a:r>
          </a:p>
          <a:p>
            <a:r>
              <a:rPr lang="ru-RU" altLang="ru-RU" sz="2000" b="1" smtClean="0">
                <a:solidFill>
                  <a:srgbClr val="0000FF"/>
                </a:solidFill>
              </a:rPr>
              <a:t> Совместное планирование работы</a:t>
            </a:r>
          </a:p>
          <a:p>
            <a:r>
              <a:rPr lang="ru-RU" altLang="ru-RU" sz="2000" b="1" smtClean="0">
                <a:solidFill>
                  <a:srgbClr val="0000FF"/>
                </a:solidFill>
              </a:rPr>
              <a:t>Организация психолого–педагогического просвещения родителей, регулярное проведение родительских собраний в классе.</a:t>
            </a:r>
          </a:p>
          <a:p>
            <a:r>
              <a:rPr lang="ru-RU" altLang="ru-RU" sz="2000" b="1" smtClean="0">
                <a:solidFill>
                  <a:srgbClr val="0000FF"/>
                </a:solidFill>
              </a:rPr>
              <a:t>Привлечение родителей к участию в общешкольных мероприятиях и родительских собраниях. </a:t>
            </a:r>
          </a:p>
          <a:p>
            <a:r>
              <a:rPr lang="ru-RU" altLang="ru-RU" sz="2000" b="1" smtClean="0">
                <a:solidFill>
                  <a:srgbClr val="0000FF"/>
                </a:solidFill>
              </a:rPr>
              <a:t>Организация совместного проведения досуга детей и родителей.</a:t>
            </a:r>
          </a:p>
          <a:p>
            <a:r>
              <a:rPr lang="ru-RU" altLang="ru-RU" sz="2000" b="1" smtClean="0">
                <a:solidFill>
                  <a:srgbClr val="0000FF"/>
                </a:solidFill>
              </a:rPr>
              <a:t>Заседания родительского комитета </a:t>
            </a:r>
          </a:p>
          <a:p>
            <a:r>
              <a:rPr lang="ru-RU" altLang="ru-RU" sz="2000" b="1" smtClean="0">
                <a:solidFill>
                  <a:srgbClr val="0000FF"/>
                </a:solidFill>
              </a:rPr>
              <a:t>Проведение индивидуальных бесед с учетом назревшей необходимости.</a:t>
            </a:r>
          </a:p>
          <a:p>
            <a:pPr>
              <a:buFont typeface="Arial" charset="0"/>
              <a:buNone/>
            </a:pPr>
            <a:r>
              <a:rPr lang="ru-RU" altLang="ru-RU" sz="2000" b="1" smtClean="0">
                <a:solidFill>
                  <a:srgbClr val="0000FF"/>
                </a:solidFill>
              </a:rPr>
              <a:t> </a:t>
            </a:r>
          </a:p>
          <a:p>
            <a:endParaRPr lang="ru-RU" altLang="ru-RU" sz="2000" b="1" smtClean="0">
              <a:solidFill>
                <a:srgbClr val="0000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7274D1-26E3-471D-81AF-65EB3AF18827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929563" y="5715000"/>
            <a:ext cx="985837" cy="9144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>
                <a:solidFill>
                  <a:srgbClr val="C00000"/>
                </a:solidFill>
              </a:ln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533400" y="152400"/>
            <a:ext cx="80772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i="1" u="sng" dirty="0">
                <a:solidFill>
                  <a:srgbClr val="002060"/>
                </a:solidFill>
                <a:latin typeface="+mn-lt"/>
              </a:rPr>
              <a:t>Индивидуальная работа с учащимися</a:t>
            </a:r>
          </a:p>
        </p:txBody>
      </p:sp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381000" y="1571625"/>
            <a:ext cx="87630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Char char="•"/>
              <a:defRPr/>
            </a:pPr>
            <a:r>
              <a:rPr lang="ru-RU" sz="2000" b="1" dirty="0">
                <a:solidFill>
                  <a:srgbClr val="0000CC"/>
                </a:solidFill>
                <a:latin typeface="+mn-lt"/>
              </a:rPr>
              <a:t>изучение индивидуальных особенностей учениц.</a:t>
            </a:r>
          </a:p>
          <a:p>
            <a:pPr marL="342900" indent="-342900">
              <a:buFontTx/>
              <a:buChar char="•"/>
              <a:defRPr/>
            </a:pPr>
            <a:endParaRPr lang="ru-RU" sz="2000" b="1" dirty="0">
              <a:solidFill>
                <a:srgbClr val="0000CC"/>
              </a:solidFill>
              <a:latin typeface="+mn-lt"/>
            </a:endParaRPr>
          </a:p>
          <a:p>
            <a:pPr marL="342900" indent="-342900">
              <a:buFontTx/>
              <a:buChar char="•"/>
              <a:defRPr/>
            </a:pPr>
            <a:r>
              <a:rPr lang="ru-RU" sz="2000" b="1" dirty="0">
                <a:solidFill>
                  <a:srgbClr val="0000CC"/>
                </a:solidFill>
                <a:latin typeface="+mn-lt"/>
              </a:rPr>
              <a:t>установление межличностных контактов с каждым ребенком.</a:t>
            </a:r>
          </a:p>
          <a:p>
            <a:pPr marL="342900" indent="-342900">
              <a:buFontTx/>
              <a:buChar char="•"/>
              <a:defRPr/>
            </a:pPr>
            <a:endParaRPr lang="ru-RU" sz="2000" b="1" dirty="0">
              <a:solidFill>
                <a:srgbClr val="0000CC"/>
              </a:solidFill>
              <a:latin typeface="+mn-lt"/>
            </a:endParaRPr>
          </a:p>
          <a:p>
            <a:pPr marL="342900" indent="-342900">
              <a:buFontTx/>
              <a:buChar char="•"/>
              <a:defRPr/>
            </a:pPr>
            <a:r>
              <a:rPr lang="ru-RU" sz="2000" b="1" dirty="0">
                <a:solidFill>
                  <a:srgbClr val="0000CC"/>
                </a:solidFill>
                <a:latin typeface="+mn-lt"/>
              </a:rPr>
              <a:t>оказание помощи ученицам, испытывающим затруднения в адаптации к жизнедеятельности класса, в отношениях с учителями, в выполнении норм и правил поведения.</a:t>
            </a:r>
          </a:p>
          <a:p>
            <a:pPr marL="342900" indent="-342900">
              <a:buFontTx/>
              <a:buChar char="•"/>
              <a:defRPr/>
            </a:pPr>
            <a:endParaRPr lang="ru-RU" sz="2000" b="1" dirty="0">
              <a:solidFill>
                <a:srgbClr val="0000CC"/>
              </a:solidFill>
              <a:latin typeface="+mn-lt"/>
            </a:endParaRPr>
          </a:p>
          <a:p>
            <a:pPr marL="342900" indent="-342900">
              <a:buFontTx/>
              <a:buChar char="•"/>
              <a:defRPr/>
            </a:pPr>
            <a:r>
              <a:rPr lang="ru-RU" sz="2000" b="1" dirty="0">
                <a:solidFill>
                  <a:srgbClr val="0000CC"/>
                </a:solidFill>
                <a:latin typeface="+mn-lt"/>
              </a:rPr>
              <a:t>взаимодействие с родителями, администрацией, психологом с целью проектирования индивидуальной работы с ученицами.</a:t>
            </a:r>
          </a:p>
          <a:p>
            <a:pPr marL="342900" indent="-342900">
              <a:buFontTx/>
              <a:buChar char="•"/>
              <a:defRPr/>
            </a:pPr>
            <a:endParaRPr lang="ru-RU" sz="2000" b="1" dirty="0">
              <a:solidFill>
                <a:srgbClr val="0000CC"/>
              </a:solidFill>
              <a:latin typeface="+mn-lt"/>
            </a:endParaRPr>
          </a:p>
          <a:p>
            <a:pPr marL="342900" indent="-342900">
              <a:buFontTx/>
              <a:buChar char="•"/>
              <a:defRPr/>
            </a:pPr>
            <a:r>
              <a:rPr lang="ru-RU" sz="2000" b="1" dirty="0">
                <a:solidFill>
                  <a:srgbClr val="0000CC"/>
                </a:solidFill>
                <a:latin typeface="+mn-lt"/>
              </a:rPr>
              <a:t>содействия по самопознанию, самоопределению и саморазвитию.</a:t>
            </a:r>
          </a:p>
          <a:p>
            <a:pPr marL="342900" indent="-342900">
              <a:defRPr/>
            </a:pPr>
            <a:endParaRPr lang="ru-RU" sz="2000" b="1" dirty="0">
              <a:solidFill>
                <a:srgbClr val="0000CC"/>
              </a:solidFill>
              <a:latin typeface="+mn-lt"/>
            </a:endParaRPr>
          </a:p>
          <a:p>
            <a:pPr marL="342900" indent="-342900">
              <a:buFontTx/>
              <a:buChar char="•"/>
              <a:defRPr/>
            </a:pPr>
            <a:r>
              <a:rPr lang="ru-RU" sz="2000" b="1" dirty="0">
                <a:solidFill>
                  <a:srgbClr val="0000CC"/>
                </a:solidFill>
                <a:latin typeface="+mn-lt"/>
              </a:rPr>
              <a:t>диагностика результатов обучения, воспитания и развития каждой ученицы, учет личностных достижений.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8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88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88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88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 u="sng" smtClean="0">
                <a:solidFill>
                  <a:srgbClr val="002060"/>
                </a:solidFill>
              </a:rPr>
              <a:t>Работа с родителями</a:t>
            </a:r>
            <a:endParaRPr lang="ru-RU" altLang="ru-RU" smtClean="0"/>
          </a:p>
        </p:txBody>
      </p:sp>
      <p:sp>
        <p:nvSpPr>
          <p:cNvPr id="40963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000" b="1" smtClean="0">
                <a:solidFill>
                  <a:srgbClr val="0000FF"/>
                </a:solidFill>
              </a:rPr>
              <a:t>Оказание помощи родителям в семейном воспитании. </a:t>
            </a:r>
          </a:p>
          <a:p>
            <a:endParaRPr lang="ru-RU" altLang="ru-RU" sz="2000" smtClean="0"/>
          </a:p>
          <a:p>
            <a:pPr>
              <a:buFontTx/>
              <a:buChar char="•"/>
            </a:pPr>
            <a:r>
              <a:rPr lang="ru-RU" altLang="ru-RU" sz="2000" b="1" smtClean="0">
                <a:solidFill>
                  <a:srgbClr val="0000CC"/>
                </a:solidFill>
              </a:rPr>
              <a:t>педагогическое просвещение родителей;</a:t>
            </a:r>
          </a:p>
          <a:p>
            <a:pPr>
              <a:buFontTx/>
              <a:buChar char="•"/>
            </a:pPr>
            <a:endParaRPr lang="ru-RU" altLang="ru-RU" sz="2000" b="1" smtClean="0">
              <a:solidFill>
                <a:srgbClr val="0000CC"/>
              </a:solidFill>
            </a:endParaRPr>
          </a:p>
          <a:p>
            <a:pPr>
              <a:buFontTx/>
              <a:buChar char="•"/>
            </a:pPr>
            <a:r>
              <a:rPr lang="ru-RU" altLang="ru-RU" sz="2000" b="1" smtClean="0">
                <a:solidFill>
                  <a:srgbClr val="0000CC"/>
                </a:solidFill>
              </a:rPr>
              <a:t>обеспечение участия родителей в подготовке и проведении коллективных дел в классе;</a:t>
            </a:r>
          </a:p>
          <a:p>
            <a:pPr>
              <a:buFontTx/>
              <a:buChar char="•"/>
            </a:pPr>
            <a:endParaRPr lang="ru-RU" altLang="ru-RU" sz="2000" b="1" smtClean="0">
              <a:solidFill>
                <a:srgbClr val="0000CC"/>
              </a:solidFill>
            </a:endParaRPr>
          </a:p>
          <a:p>
            <a:pPr>
              <a:buFontTx/>
              <a:buChar char="•"/>
            </a:pPr>
            <a:r>
              <a:rPr lang="ru-RU" altLang="ru-RU" sz="2000" b="1" smtClean="0">
                <a:solidFill>
                  <a:srgbClr val="0000CC"/>
                </a:solidFill>
              </a:rPr>
              <a:t>педагогическое руководство деятельностью родительского совета класса</a:t>
            </a:r>
          </a:p>
          <a:p>
            <a:pPr>
              <a:buFontTx/>
              <a:buChar char="•"/>
            </a:pPr>
            <a:r>
              <a:rPr lang="ru-RU" altLang="ru-RU" sz="2000" b="1" smtClean="0">
                <a:solidFill>
                  <a:srgbClr val="0000CC"/>
                </a:solidFill>
              </a:rPr>
              <a:t>индивидуальная работа с родителями;</a:t>
            </a:r>
          </a:p>
          <a:p>
            <a:endParaRPr lang="ru-RU" altLang="ru-RU" sz="2000" b="1" smtClean="0">
              <a:solidFill>
                <a:srgbClr val="0000CC"/>
              </a:solidFill>
            </a:endParaRPr>
          </a:p>
          <a:p>
            <a:pPr>
              <a:buFontTx/>
              <a:buChar char="•"/>
            </a:pPr>
            <a:r>
              <a:rPr lang="ru-RU" altLang="ru-RU" sz="2000" b="1" smtClean="0">
                <a:solidFill>
                  <a:srgbClr val="0000CC"/>
                </a:solidFill>
              </a:rPr>
              <a:t>информирование родителей о ходе и результатах обучения, воспитания и развития учениц.</a:t>
            </a:r>
            <a:endParaRPr lang="ru-RU" altLang="ru-RU" sz="200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7620FF-458F-4158-888E-7EE228274E0C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 u="sng" smtClean="0">
                <a:solidFill>
                  <a:srgbClr val="002060"/>
                </a:solidFill>
              </a:rPr>
              <a:t>Формы и методы работы</a:t>
            </a:r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>
          <a:xfrm>
            <a:off x="500063" y="1357313"/>
            <a:ext cx="8229600" cy="5500687"/>
          </a:xfrm>
        </p:spPr>
        <p:txBody>
          <a:bodyPr/>
          <a:lstStyle/>
          <a:p>
            <a:pPr>
              <a:buClr>
                <a:srgbClr val="0000FF"/>
              </a:buClr>
              <a:buSzPct val="92000"/>
            </a:pPr>
            <a:r>
              <a:rPr lang="ru-RU" altLang="ru-RU" sz="1800" b="1" smtClean="0"/>
              <a:t> </a:t>
            </a:r>
            <a:r>
              <a:rPr lang="ru-RU" altLang="ru-RU" sz="1800" b="1" smtClean="0">
                <a:solidFill>
                  <a:srgbClr val="0000FF"/>
                </a:solidFill>
              </a:rPr>
              <a:t>Дискуссии, тренинги</a:t>
            </a:r>
          </a:p>
          <a:p>
            <a:pPr>
              <a:buClr>
                <a:srgbClr val="0000FF"/>
              </a:buClr>
              <a:buSzPct val="112000"/>
            </a:pPr>
            <a:r>
              <a:rPr lang="ru-RU" altLang="ru-RU" sz="1800" b="1" smtClean="0">
                <a:solidFill>
                  <a:srgbClr val="0000FF"/>
                </a:solidFill>
              </a:rPr>
              <a:t>групповые формы </a:t>
            </a:r>
          </a:p>
          <a:p>
            <a:pPr>
              <a:buClr>
                <a:srgbClr val="0000FF"/>
              </a:buClr>
              <a:buSzPct val="110000"/>
            </a:pPr>
            <a:r>
              <a:rPr lang="ru-RU" altLang="ru-RU" sz="1800" b="1" smtClean="0">
                <a:solidFill>
                  <a:srgbClr val="0000FF"/>
                </a:solidFill>
              </a:rPr>
              <a:t>проблемные ситуации</a:t>
            </a:r>
          </a:p>
          <a:p>
            <a:pPr>
              <a:buFontTx/>
              <a:buChar char="•"/>
            </a:pPr>
            <a:r>
              <a:rPr lang="ru-RU" altLang="ru-RU" sz="1800" b="1" smtClean="0">
                <a:solidFill>
                  <a:srgbClr val="0000FF"/>
                </a:solidFill>
              </a:rPr>
              <a:t>интеллектуальные игры</a:t>
            </a:r>
          </a:p>
          <a:p>
            <a:pPr>
              <a:buFontTx/>
              <a:buChar char="•"/>
            </a:pPr>
            <a:r>
              <a:rPr lang="ru-RU" altLang="ru-RU" sz="1800" b="1" smtClean="0">
                <a:solidFill>
                  <a:srgbClr val="0000FF"/>
                </a:solidFill>
              </a:rPr>
              <a:t>предметные недели</a:t>
            </a:r>
          </a:p>
          <a:p>
            <a:pPr>
              <a:buFontTx/>
              <a:buChar char="•"/>
            </a:pPr>
            <a:r>
              <a:rPr lang="ru-RU" altLang="ru-RU" sz="1800" b="1" smtClean="0">
                <a:solidFill>
                  <a:srgbClr val="0000FF"/>
                </a:solidFill>
              </a:rPr>
              <a:t>викторины, турниры</a:t>
            </a:r>
          </a:p>
          <a:p>
            <a:pPr>
              <a:buFontTx/>
              <a:buChar char="•"/>
            </a:pPr>
            <a:r>
              <a:rPr lang="ru-RU" altLang="ru-RU" sz="1800" b="1" smtClean="0">
                <a:solidFill>
                  <a:srgbClr val="0000FF"/>
                </a:solidFill>
              </a:rPr>
              <a:t>предметные олимпиады </a:t>
            </a:r>
          </a:p>
          <a:p>
            <a:pPr>
              <a:buFontTx/>
              <a:buChar char="•"/>
            </a:pPr>
            <a:r>
              <a:rPr lang="ru-RU" altLang="ru-RU" sz="1800" b="1" smtClean="0">
                <a:solidFill>
                  <a:srgbClr val="0000FF"/>
                </a:solidFill>
              </a:rPr>
              <a:t>творческие конкурсы</a:t>
            </a:r>
          </a:p>
          <a:p>
            <a:pPr>
              <a:buFontTx/>
              <a:buChar char="•"/>
            </a:pPr>
            <a:r>
              <a:rPr lang="ru-RU" altLang="ru-RU" sz="1800" b="1" smtClean="0">
                <a:solidFill>
                  <a:srgbClr val="0000FF"/>
                </a:solidFill>
              </a:rPr>
              <a:t>трудовые  десанты, рейды </a:t>
            </a:r>
          </a:p>
          <a:p>
            <a:pPr>
              <a:buFontTx/>
              <a:buChar char="•"/>
            </a:pPr>
            <a:r>
              <a:rPr lang="ru-RU" altLang="ru-RU" sz="1800" b="1" smtClean="0">
                <a:solidFill>
                  <a:srgbClr val="0000FF"/>
                </a:solidFill>
              </a:rPr>
              <a:t>праздники здоровья и спорта</a:t>
            </a:r>
          </a:p>
          <a:p>
            <a:pPr>
              <a:buFontTx/>
              <a:buChar char="•"/>
            </a:pPr>
            <a:r>
              <a:rPr lang="ru-RU" altLang="ru-RU" sz="1800" b="1" smtClean="0">
                <a:solidFill>
                  <a:srgbClr val="0000FF"/>
                </a:solidFill>
              </a:rPr>
              <a:t>спортивные соревнования и викторины</a:t>
            </a:r>
          </a:p>
          <a:p>
            <a:pPr>
              <a:buFontTx/>
              <a:buChar char="•"/>
            </a:pPr>
            <a:r>
              <a:rPr lang="ru-RU" altLang="ru-RU" sz="1800" b="1" smtClean="0">
                <a:solidFill>
                  <a:srgbClr val="0000FF"/>
                </a:solidFill>
              </a:rPr>
              <a:t>организация встреч с ветеранами</a:t>
            </a:r>
          </a:p>
          <a:p>
            <a:pPr>
              <a:buFontTx/>
              <a:buChar char="•"/>
            </a:pPr>
            <a:r>
              <a:rPr lang="ru-RU" altLang="ru-RU" sz="1800" b="1" smtClean="0">
                <a:solidFill>
                  <a:srgbClr val="0000FF"/>
                </a:solidFill>
              </a:rPr>
              <a:t>торжественные линейки памяти</a:t>
            </a:r>
          </a:p>
          <a:p>
            <a:pPr>
              <a:buFontTx/>
              <a:buChar char="•"/>
            </a:pPr>
            <a:r>
              <a:rPr lang="ru-RU" altLang="ru-RU" sz="1800" b="1" smtClean="0">
                <a:solidFill>
                  <a:srgbClr val="0000FF"/>
                </a:solidFill>
              </a:rPr>
              <a:t>тематические вечера </a:t>
            </a:r>
          </a:p>
          <a:p>
            <a:endParaRPr lang="ru-RU" altLang="ru-RU" sz="180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816A4B-DA44-43E1-9ABA-DB088711CA92}" type="slidenum">
              <a:rPr lang="ru-RU" smtClean="0"/>
              <a:pPr>
                <a:defRPr/>
              </a:pPr>
              <a:t>39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0034" y="214290"/>
            <a:ext cx="6572248" cy="1207703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200" b="1" i="1" dirty="0">
                <a:ln>
                  <a:solidFill>
                    <a:sysClr val="windowText" lastClr="000000"/>
                  </a:solidFill>
                </a:ln>
                <a:solidFill>
                  <a:srgbClr val="FFFF6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+mn-lt"/>
              </a:rPr>
              <a:t>Цель воспитательной системы</a:t>
            </a:r>
            <a:r>
              <a:rPr lang="ru-RU" sz="6000" b="1" i="1" dirty="0">
                <a:ln>
                  <a:solidFill>
                    <a:sysClr val="windowText" lastClr="000000"/>
                  </a:solidFill>
                </a:ln>
                <a:solidFill>
                  <a:srgbClr val="FFFF29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+mn-lt"/>
              </a:rPr>
              <a:t>:</a:t>
            </a:r>
            <a:endParaRPr lang="ru-RU" sz="2400" b="1" dirty="0">
              <a:ln>
                <a:solidFill>
                  <a:sysClr val="windowText" lastClr="000000"/>
                </a:solidFill>
              </a:ln>
              <a:solidFill>
                <a:srgbClr val="FFFF29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09600" indent="-6096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ru-RU" sz="2400" dirty="0">
              <a:solidFill>
                <a:prstClr val="black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+mn-lt"/>
            </a:endParaRPr>
          </a:p>
        </p:txBody>
      </p:sp>
      <p:pic>
        <p:nvPicPr>
          <p:cNvPr id="15" name="Picture 1" descr="D:\Анимашки\d65e39102f7d5a308e9a17a9f9cc21ba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72475" y="285728"/>
            <a:ext cx="771525" cy="733425"/>
          </a:xfrm>
          <a:prstGeom prst="rect">
            <a:avLst/>
          </a:prstGeom>
          <a:noFill/>
          <a:effectLst>
            <a:glow rad="101600">
              <a:schemeClr val="bg1">
                <a:alpha val="60000"/>
              </a:schemeClr>
            </a:glow>
          </a:effectLst>
        </p:spPr>
      </p:pic>
      <p:sp>
        <p:nvSpPr>
          <p:cNvPr id="6148" name="Заголовок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6149" name="Содержимое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altLang="ru-RU" sz="2400" b="1" i="1" smtClean="0"/>
              <a:t>    Создание условий для развития ключевых компетенций у старшеклассниц для успешной социализации через формирование самосознания, становление активной жизненной позиции, формирование потребностей к самосовершенствованию и саморазвитию</a:t>
            </a:r>
          </a:p>
          <a:p>
            <a:endParaRPr lang="ru-RU" altLang="ru-RU" smtClean="0"/>
          </a:p>
          <a:p>
            <a:endParaRPr lang="ru-RU" altLang="ru-RU" smtClean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9261D4-B605-47FB-A05C-33886BD822E0}" type="slidenum">
              <a:rPr lang="ru-RU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>
              <a:defRPr/>
            </a:pPr>
            <a:r>
              <a:rPr lang="ru-RU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Показатели результативности</a:t>
            </a:r>
            <a:endParaRPr lang="ru-RU" dirty="0"/>
          </a:p>
        </p:txBody>
      </p:sp>
      <p:sp>
        <p:nvSpPr>
          <p:cNvPr id="43011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400" b="1" smtClean="0">
                <a:solidFill>
                  <a:srgbClr val="0000FF"/>
                </a:solidFill>
              </a:rPr>
              <a:t>отслеживание результатов успеваемости, рейтинга;</a:t>
            </a:r>
          </a:p>
          <a:p>
            <a:r>
              <a:rPr lang="ru-RU" altLang="ru-RU" sz="2400" b="1" smtClean="0">
                <a:solidFill>
                  <a:srgbClr val="0000FF"/>
                </a:solidFill>
              </a:rPr>
              <a:t> данные уровня воспитанности учениц;</a:t>
            </a:r>
          </a:p>
          <a:p>
            <a:r>
              <a:rPr lang="ru-RU" altLang="ru-RU" sz="2400" b="1" smtClean="0">
                <a:solidFill>
                  <a:srgbClr val="0000FF"/>
                </a:solidFill>
              </a:rPr>
              <a:t>изучение уровня развития творческих способностей учениц;</a:t>
            </a:r>
          </a:p>
          <a:p>
            <a:r>
              <a:rPr lang="ru-RU" altLang="ru-RU" sz="2400" b="1" smtClean="0">
                <a:solidFill>
                  <a:srgbClr val="0000FF"/>
                </a:solidFill>
              </a:rPr>
              <a:t>наблюдение за успешностью отдельной ученицы во внеучебной деятельности</a:t>
            </a:r>
          </a:p>
          <a:p>
            <a:r>
              <a:rPr lang="ru-RU" altLang="ru-RU" sz="2400" b="1" smtClean="0">
                <a:solidFill>
                  <a:srgbClr val="0000FF"/>
                </a:solidFill>
              </a:rPr>
              <a:t>Мониторинг здоровья</a:t>
            </a:r>
          </a:p>
          <a:p>
            <a:endParaRPr lang="ru-RU" altLang="ru-RU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7CC6E2-A7DA-4F0D-9F5B-AD19C997EC88}" type="slidenum">
              <a:rPr lang="ru-RU" smtClean="0"/>
              <a:pPr>
                <a:defRPr/>
              </a:pPr>
              <a:t>40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4"/>
          <p:cNvSpPr txBox="1">
            <a:spLocks noChangeArrowheads="1"/>
          </p:cNvSpPr>
          <p:nvPr/>
        </p:nvSpPr>
        <p:spPr bwMode="auto">
          <a:xfrm>
            <a:off x="304800" y="228600"/>
            <a:ext cx="8382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200" b="1"/>
              <a:t>Уровень воспитанности 2011-2012 уч.год (</a:t>
            </a:r>
            <a:r>
              <a:rPr lang="en-US" altLang="ru-RU" sz="1200" b="1"/>
              <a:t>I</a:t>
            </a:r>
            <a:r>
              <a:rPr lang="ru-RU" altLang="ru-RU" sz="1200" b="1"/>
              <a:t> полугодие)</a:t>
            </a:r>
          </a:p>
          <a:p>
            <a:r>
              <a:rPr lang="ru-RU" altLang="ru-RU" sz="1200" b="1"/>
              <a:t>Школа</a:t>
            </a:r>
            <a:r>
              <a:rPr lang="ru-RU" altLang="ru-RU" sz="1200"/>
              <a:t>___Заиграевская сош___________________________________</a:t>
            </a:r>
            <a:endParaRPr lang="ru-RU" altLang="ru-RU" sz="1200" b="1"/>
          </a:p>
          <a:p>
            <a:r>
              <a:rPr lang="ru-RU" altLang="ru-RU" sz="1200" b="1"/>
              <a:t>Фамилия</a:t>
            </a:r>
            <a:r>
              <a:rPr lang="ru-RU" altLang="ru-RU" sz="1200"/>
              <a:t>_________________________________________</a:t>
            </a:r>
            <a:endParaRPr lang="ru-RU" altLang="ru-RU" sz="1200" b="1"/>
          </a:p>
          <a:p>
            <a:r>
              <a:rPr lang="ru-RU" altLang="ru-RU" sz="1200" b="1"/>
              <a:t>Имя</a:t>
            </a:r>
            <a:r>
              <a:rPr lang="ru-RU" altLang="ru-RU" sz="1200"/>
              <a:t>_______________________________________________</a:t>
            </a:r>
            <a:endParaRPr lang="ru-RU" altLang="ru-RU" sz="1200" b="1"/>
          </a:p>
          <a:p>
            <a:r>
              <a:rPr lang="ru-RU" altLang="ru-RU" sz="1200" b="1"/>
              <a:t>Отчество</a:t>
            </a:r>
            <a:r>
              <a:rPr lang="ru-RU" altLang="ru-RU" sz="1200"/>
              <a:t>________________________________________</a:t>
            </a:r>
          </a:p>
        </p:txBody>
      </p:sp>
      <p:graphicFrame>
        <p:nvGraphicFramePr>
          <p:cNvPr id="47168" name="Group 1088"/>
          <p:cNvGraphicFramePr>
            <a:graphicFrameLocks noGrp="1"/>
          </p:cNvGraphicFramePr>
          <p:nvPr/>
        </p:nvGraphicFramePr>
        <p:xfrm>
          <a:off x="304800" y="1676400"/>
          <a:ext cx="8305800" cy="2641600"/>
        </p:xfrm>
        <a:graphic>
          <a:graphicData uri="http://schemas.openxmlformats.org/drawingml/2006/table">
            <a:tbl>
              <a:tblPr/>
              <a:tblGrid>
                <a:gridCol w="1384300"/>
                <a:gridCol w="381000"/>
                <a:gridCol w="414338"/>
                <a:gridCol w="415925"/>
                <a:gridCol w="415925"/>
                <a:gridCol w="414337"/>
                <a:gridCol w="415925"/>
                <a:gridCol w="414338"/>
                <a:gridCol w="415925"/>
                <a:gridCol w="415925"/>
                <a:gridCol w="414337"/>
                <a:gridCol w="415925"/>
                <a:gridCol w="414338"/>
                <a:gridCol w="415925"/>
                <a:gridCol w="415925"/>
                <a:gridCol w="519112"/>
                <a:gridCol w="622300"/>
              </a:tblGrid>
              <a:tr h="812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Отношения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обществу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человеку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себе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труду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Сред-ний балл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 воспитанности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Общественная активность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Долг и ответст-венность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Бережливость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Дисциплиниро-ванность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Гражданст-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венность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Коллективизм и товарищество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Доброта и отзывчивость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Честность и справедливость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пове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Простота и скромность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Гордость и самоуважение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Целее-устремленность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Требователь-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ность к себе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Отношение к учению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Отношение к общественно-полезному труду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Фамилия, имя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7215" name="Group 1135"/>
          <p:cNvGraphicFramePr>
            <a:graphicFrameLocks noGrp="1"/>
          </p:cNvGraphicFramePr>
          <p:nvPr/>
        </p:nvGraphicFramePr>
        <p:xfrm>
          <a:off x="304800" y="4495800"/>
          <a:ext cx="8305800" cy="1295400"/>
        </p:xfrm>
        <a:graphic>
          <a:graphicData uri="http://schemas.openxmlformats.org/drawingml/2006/table">
            <a:tbl>
              <a:tblPr/>
              <a:tblGrid>
                <a:gridCol w="354161"/>
                <a:gridCol w="1177302"/>
                <a:gridCol w="1177302"/>
                <a:gridCol w="1178919"/>
                <a:gridCol w="1178920"/>
                <a:gridCol w="1080271"/>
                <a:gridCol w="1078654"/>
                <a:gridCol w="1080271"/>
              </a:tblGrid>
              <a:tr h="1295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4119" name="Rectangle 1133"/>
          <p:cNvSpPr>
            <a:spLocks noChangeArrowheads="1"/>
          </p:cNvSpPr>
          <p:nvPr/>
        </p:nvSpPr>
        <p:spPr bwMode="auto">
          <a:xfrm>
            <a:off x="152400" y="5791200"/>
            <a:ext cx="10404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200">
                <a:cs typeface="Times New Roman" pitchFamily="18" charset="0"/>
              </a:rPr>
              <a:t>                     </a:t>
            </a:r>
            <a:endParaRPr lang="ru-RU" altLang="ru-RU" sz="1000"/>
          </a:p>
          <a:p>
            <a:pPr eaLnBrk="0" hangingPunct="0"/>
            <a:r>
              <a:rPr lang="ru-RU" altLang="ru-RU" sz="1200">
                <a:cs typeface="Times New Roman" pitchFamily="18" charset="0"/>
              </a:rPr>
              <a:t>                  </a:t>
            </a:r>
            <a:r>
              <a:rPr lang="ru-RU" altLang="ru-RU" sz="1200" b="1">
                <a:cs typeface="Times New Roman" pitchFamily="18" charset="0"/>
              </a:rPr>
              <a:t>5 класс                   6 класс               7 класс                8 класс            9 класс            10 класс            11 класс</a:t>
            </a:r>
            <a:endParaRPr lang="ru-RU" altLang="ru-RU"/>
          </a:p>
        </p:txBody>
      </p:sp>
      <p:sp>
        <p:nvSpPr>
          <p:cNvPr id="44120" name="Oval 1136"/>
          <p:cNvSpPr>
            <a:spLocks noChangeArrowheads="1"/>
          </p:cNvSpPr>
          <p:nvPr/>
        </p:nvSpPr>
        <p:spPr bwMode="auto">
          <a:xfrm>
            <a:off x="1143000" y="48768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44121" name="Oval 1136"/>
          <p:cNvSpPr>
            <a:spLocks noChangeArrowheads="1"/>
          </p:cNvSpPr>
          <p:nvPr/>
        </p:nvSpPr>
        <p:spPr bwMode="auto">
          <a:xfrm>
            <a:off x="2286000" y="50292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44122" name="Oval 1136"/>
          <p:cNvSpPr>
            <a:spLocks noChangeArrowheads="1"/>
          </p:cNvSpPr>
          <p:nvPr/>
        </p:nvSpPr>
        <p:spPr bwMode="auto">
          <a:xfrm>
            <a:off x="3643313" y="5000625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44123" name="Oval 1136"/>
          <p:cNvSpPr>
            <a:spLocks noChangeArrowheads="1"/>
          </p:cNvSpPr>
          <p:nvPr/>
        </p:nvSpPr>
        <p:spPr bwMode="auto">
          <a:xfrm>
            <a:off x="4714875" y="5000625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44124" name="Oval 1136"/>
          <p:cNvSpPr>
            <a:spLocks noChangeArrowheads="1"/>
          </p:cNvSpPr>
          <p:nvPr/>
        </p:nvSpPr>
        <p:spPr bwMode="auto">
          <a:xfrm>
            <a:off x="5786438" y="5072063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44125" name="Oval 1136"/>
          <p:cNvSpPr>
            <a:spLocks noChangeArrowheads="1"/>
          </p:cNvSpPr>
          <p:nvPr/>
        </p:nvSpPr>
        <p:spPr bwMode="auto">
          <a:xfrm>
            <a:off x="6929438" y="51435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ru-RU" sz="2000" b="1" smtClean="0"/>
              <a:t/>
            </a:r>
            <a:br>
              <a:rPr lang="en-US" altLang="ru-RU" sz="2000" b="1" smtClean="0"/>
            </a:br>
            <a:r>
              <a:rPr lang="en-US" altLang="ru-RU" sz="2000" b="1" smtClean="0"/>
              <a:t/>
            </a:r>
            <a:br>
              <a:rPr lang="en-US" altLang="ru-RU" sz="2000" b="1" smtClean="0"/>
            </a:br>
            <a:r>
              <a:rPr lang="en-US" altLang="ru-RU" sz="2000" b="1" smtClean="0"/>
              <a:t/>
            </a:r>
            <a:br>
              <a:rPr lang="en-US" altLang="ru-RU" sz="2000" b="1" smtClean="0"/>
            </a:br>
            <a:r>
              <a:rPr lang="ru-RU" altLang="ru-RU" sz="2000" b="1" smtClean="0"/>
              <a:t>Опросник к выбору профессии</a:t>
            </a:r>
            <a:br>
              <a:rPr lang="ru-RU" altLang="ru-RU" sz="2000" b="1" smtClean="0"/>
            </a:br>
            <a:r>
              <a:rPr lang="ru-RU" altLang="ru-RU" sz="2000" b="1" smtClean="0"/>
              <a:t>Фамилия, имя</a:t>
            </a:r>
            <a:r>
              <a:rPr lang="ru-RU" altLang="ru-RU" sz="2000" b="1" i="1" smtClean="0"/>
              <a:t>____________________________________________</a:t>
            </a:r>
            <a:r>
              <a:rPr lang="ru-RU" altLang="ru-RU" sz="2000" b="1" smtClean="0"/>
              <a:t/>
            </a:r>
            <a:br>
              <a:rPr lang="ru-RU" altLang="ru-RU" sz="2000" b="1" smtClean="0"/>
            </a:br>
            <a:r>
              <a:rPr lang="ru-RU" altLang="ru-RU" sz="2000" smtClean="0"/>
              <a:t>Пол______________________ год рождения____________________</a:t>
            </a:r>
            <a:br>
              <a:rPr lang="ru-RU" altLang="ru-RU" sz="2000" smtClean="0"/>
            </a:br>
            <a:r>
              <a:rPr lang="ru-RU" altLang="ru-RU" sz="2000" smtClean="0"/>
              <a:t> </a:t>
            </a:r>
            <a:br>
              <a:rPr lang="ru-RU" altLang="ru-RU" sz="2000" smtClean="0"/>
            </a:br>
            <a:r>
              <a:rPr lang="ru-RU" altLang="ru-RU" sz="2000" i="1" smtClean="0"/>
              <a:t>Школа______________________________ класс________________</a:t>
            </a:r>
            <a:r>
              <a:rPr lang="ru-RU" altLang="ru-RU" sz="2000" smtClean="0"/>
              <a:t/>
            </a:r>
            <a:br>
              <a:rPr lang="ru-RU" altLang="ru-RU" sz="2000" smtClean="0"/>
            </a:br>
            <a:r>
              <a:rPr lang="ru-RU" altLang="ru-RU" sz="2000" i="1" smtClean="0"/>
              <a:t>Состав семьи:</a:t>
            </a:r>
            <a:r>
              <a:rPr lang="ru-RU" altLang="ru-RU" sz="2000" smtClean="0"/>
              <a:t/>
            </a:r>
            <a:br>
              <a:rPr lang="ru-RU" altLang="ru-RU" sz="2000" smtClean="0"/>
            </a:br>
            <a:r>
              <a:rPr lang="ru-RU" altLang="ru-RU" sz="2000" i="1" smtClean="0"/>
              <a:t>Отец_____________________________________________(да, нет)</a:t>
            </a:r>
            <a:r>
              <a:rPr lang="ru-RU" altLang="ru-RU" sz="2000" smtClean="0"/>
              <a:t/>
            </a:r>
            <a:br>
              <a:rPr lang="ru-RU" altLang="ru-RU" sz="2000" smtClean="0"/>
            </a:br>
            <a:r>
              <a:rPr lang="ru-RU" altLang="ru-RU" sz="2000" smtClean="0"/>
              <a:t/>
            </a:r>
            <a:br>
              <a:rPr lang="ru-RU" altLang="ru-RU" sz="2000" smtClean="0"/>
            </a:br>
            <a:r>
              <a:rPr lang="ru-RU" altLang="ru-RU" sz="2000" smtClean="0"/>
              <a:t>(где и кем работает или работал) </a:t>
            </a:r>
            <a:br>
              <a:rPr lang="ru-RU" altLang="ru-RU" sz="2000" smtClean="0"/>
            </a:br>
            <a:r>
              <a:rPr lang="ru-RU" altLang="ru-RU" sz="2000" i="1" smtClean="0"/>
              <a:t>Мать _____________________________________________(да, нет)</a:t>
            </a:r>
            <a:r>
              <a:rPr lang="ru-RU" altLang="ru-RU" sz="2000" smtClean="0"/>
              <a:t/>
            </a:r>
            <a:br>
              <a:rPr lang="ru-RU" altLang="ru-RU" sz="2000" smtClean="0"/>
            </a:br>
            <a:r>
              <a:rPr lang="ru-RU" altLang="ru-RU" sz="2000" i="1" smtClean="0"/>
              <a:t>Как я учусь:</a:t>
            </a:r>
            <a:r>
              <a:rPr lang="ru-RU" altLang="ru-RU" sz="2000" smtClean="0"/>
              <a:t/>
            </a:r>
            <a:br>
              <a:rPr lang="ru-RU" altLang="ru-RU" sz="2000" smtClean="0"/>
            </a:br>
            <a:r>
              <a:rPr lang="ru-RU" altLang="ru-RU" sz="2000" smtClean="0"/>
              <a:t>а) отлично (преимущественно получаю «10-8»),</a:t>
            </a:r>
            <a:br>
              <a:rPr lang="ru-RU" altLang="ru-RU" sz="2000" smtClean="0"/>
            </a:br>
            <a:r>
              <a:rPr lang="ru-RU" altLang="ru-RU" sz="2000" smtClean="0"/>
              <a:t>б) хорошо (почти не получаю «5» и ниже),</a:t>
            </a:r>
            <a:br>
              <a:rPr lang="ru-RU" altLang="ru-RU" sz="2000" smtClean="0"/>
            </a:br>
            <a:r>
              <a:rPr lang="ru-RU" altLang="ru-RU" sz="2000" smtClean="0"/>
              <a:t>в) удовлетворительно (преимущественно получаю «4 и 3»),</a:t>
            </a:r>
            <a:br>
              <a:rPr lang="ru-RU" altLang="ru-RU" sz="2000" smtClean="0"/>
            </a:br>
            <a:r>
              <a:rPr lang="ru-RU" altLang="ru-RU" sz="2000" smtClean="0"/>
              <a:t>г) плохо (часто получаю «2 и 1»).</a:t>
            </a:r>
            <a:br>
              <a:rPr lang="ru-RU" altLang="ru-RU" sz="2000" smtClean="0"/>
            </a:br>
            <a:r>
              <a:rPr lang="ru-RU" altLang="ru-RU" sz="2000" b="1" smtClean="0"/>
              <a:t>Мои любимые предметы: ____________________________________</a:t>
            </a:r>
            <a:br>
              <a:rPr lang="ru-RU" altLang="ru-RU" sz="2000" b="1" smtClean="0"/>
            </a:br>
            <a:r>
              <a:rPr lang="ru-RU" altLang="ru-RU" sz="2000" smtClean="0"/>
              <a:t>__________________________________________________________</a:t>
            </a:r>
            <a:br>
              <a:rPr lang="ru-RU" altLang="ru-RU" sz="2000" smtClean="0"/>
            </a:br>
            <a:r>
              <a:rPr lang="ru-RU" altLang="ru-RU" sz="2000" i="1" smtClean="0"/>
              <a:t>Нелюбимые учебные предметы: ______________________________</a:t>
            </a:r>
            <a:r>
              <a:rPr lang="ru-RU" altLang="ru-RU" sz="2000" smtClean="0"/>
              <a:t/>
            </a:r>
            <a:br>
              <a:rPr lang="ru-RU" altLang="ru-RU" sz="2000" smtClean="0"/>
            </a:br>
            <a:endParaRPr lang="ru-RU" altLang="ru-RU" sz="2000" smtClean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094FB2-7037-43E8-AF23-6473975AA7D2}" type="slidenum">
              <a:rPr lang="ru-RU" smtClean="0"/>
              <a:pPr>
                <a:defRPr/>
              </a:pPr>
              <a:t>42</a:t>
            </a:fld>
            <a:endParaRPr lang="ru-RU"/>
          </a:p>
        </p:txBody>
      </p:sp>
    </p:spTree>
  </p:cSld>
  <p:clrMapOvr>
    <a:masterClrMapping/>
  </p:clrMapOvr>
  <p:transition spd="slow">
    <p:circl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90" name="Line 42"/>
          <p:cNvSpPr>
            <a:spLocks noChangeShapeType="1"/>
          </p:cNvSpPr>
          <p:nvPr/>
        </p:nvSpPr>
        <p:spPr bwMode="auto">
          <a:xfrm>
            <a:off x="4643438" y="2708275"/>
            <a:ext cx="0" cy="7207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3284" name="Rectangle 36"/>
          <p:cNvSpPr>
            <a:spLocks noChangeArrowheads="1"/>
          </p:cNvSpPr>
          <p:nvPr/>
        </p:nvSpPr>
        <p:spPr bwMode="auto">
          <a:xfrm>
            <a:off x="2411413" y="1628775"/>
            <a:ext cx="4103687" cy="1079500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14999">
                <a:srgbClr val="C4D6EB"/>
              </a:gs>
              <a:gs pos="30000">
                <a:srgbClr val="85C2FF"/>
              </a:gs>
              <a:gs pos="50000">
                <a:srgbClr val="5E9EFF"/>
              </a:gs>
              <a:gs pos="70000">
                <a:srgbClr val="85C2FF"/>
              </a:gs>
              <a:gs pos="85001">
                <a:srgbClr val="C4D6EB"/>
              </a:gs>
              <a:gs pos="100000">
                <a:srgbClr val="FFEBFA"/>
              </a:gs>
            </a:gsLst>
            <a:lin ang="5400000" scaled="1"/>
          </a:gra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Владеющая общей культурой,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нравственными ориентациями 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на социально-значимые ценности </a:t>
            </a:r>
          </a:p>
        </p:txBody>
      </p:sp>
      <p:sp>
        <p:nvSpPr>
          <p:cNvPr id="53285" name="Rectangle 37"/>
          <p:cNvSpPr>
            <a:spLocks noChangeArrowheads="1"/>
          </p:cNvSpPr>
          <p:nvPr/>
        </p:nvSpPr>
        <p:spPr bwMode="auto">
          <a:xfrm>
            <a:off x="142875" y="3214688"/>
            <a:ext cx="1800225" cy="1512887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14999">
                <a:srgbClr val="C4D6EB"/>
              </a:gs>
              <a:gs pos="30000">
                <a:srgbClr val="85C2FF"/>
              </a:gs>
              <a:gs pos="50000">
                <a:srgbClr val="5E9EFF"/>
              </a:gs>
              <a:gs pos="70000">
                <a:srgbClr val="85C2FF"/>
              </a:gs>
              <a:gs pos="85001">
                <a:srgbClr val="C4D6EB"/>
              </a:gs>
              <a:gs pos="100000">
                <a:srgbClr val="FFEBFA"/>
              </a:gs>
            </a:gsLst>
            <a:lin ang="5400000" scaled="1"/>
          </a:gra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Имеющая широкий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кругозор</a:t>
            </a:r>
            <a:r>
              <a:rPr lang="ru-RU" altLang="ru-RU" b="1">
                <a:solidFill>
                  <a:srgbClr val="000000"/>
                </a:solidFill>
                <a:latin typeface="Tahoma" pitchFamily="34" charset="0"/>
              </a:rPr>
              <a:t>, 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обладающая 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культурой мысли, 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чувств, речи</a:t>
            </a:r>
          </a:p>
        </p:txBody>
      </p:sp>
      <p:sp>
        <p:nvSpPr>
          <p:cNvPr id="53286" name="Rectangle 38"/>
          <p:cNvSpPr>
            <a:spLocks noChangeArrowheads="1"/>
          </p:cNvSpPr>
          <p:nvPr/>
        </p:nvSpPr>
        <p:spPr bwMode="auto">
          <a:xfrm>
            <a:off x="7092950" y="3213100"/>
            <a:ext cx="1908175" cy="1787525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14999">
                <a:srgbClr val="C4D6EB"/>
              </a:gs>
              <a:gs pos="30000">
                <a:srgbClr val="85C2FF"/>
              </a:gs>
              <a:gs pos="50000">
                <a:srgbClr val="5E9EFF"/>
              </a:gs>
              <a:gs pos="70000">
                <a:srgbClr val="85C2FF"/>
              </a:gs>
              <a:gs pos="85001">
                <a:srgbClr val="C4D6EB"/>
              </a:gs>
              <a:gs pos="100000">
                <a:srgbClr val="FFEBFA"/>
              </a:gs>
            </a:gsLst>
            <a:lin ang="5400000" scaled="1"/>
          </a:gra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Социализация в 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сферах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 жизнедеятельности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экономической;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экологической;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нравственно-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правовой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научной</a:t>
            </a:r>
          </a:p>
        </p:txBody>
      </p:sp>
      <p:sp>
        <p:nvSpPr>
          <p:cNvPr id="53287" name="Rectangle 39"/>
          <p:cNvSpPr>
            <a:spLocks noChangeArrowheads="1"/>
          </p:cNvSpPr>
          <p:nvPr/>
        </p:nvSpPr>
        <p:spPr bwMode="auto">
          <a:xfrm>
            <a:off x="1331913" y="5157788"/>
            <a:ext cx="1800225" cy="1512887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14999">
                <a:srgbClr val="C4D6EB"/>
              </a:gs>
              <a:gs pos="30000">
                <a:srgbClr val="85C2FF"/>
              </a:gs>
              <a:gs pos="50000">
                <a:srgbClr val="5E9EFF"/>
              </a:gs>
              <a:gs pos="70000">
                <a:srgbClr val="85C2FF"/>
              </a:gs>
              <a:gs pos="85001">
                <a:srgbClr val="C4D6EB"/>
              </a:gs>
              <a:gs pos="100000">
                <a:srgbClr val="FFEBFA"/>
              </a:gs>
            </a:gsLst>
            <a:lin ang="5400000" scaled="1"/>
          </a:gra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Владеющая 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культурой</a:t>
            </a:r>
            <a:r>
              <a:rPr lang="ru-RU" altLang="ru-RU" b="1">
                <a:solidFill>
                  <a:srgbClr val="000000"/>
                </a:solidFill>
                <a:latin typeface="Tahoma" pitchFamily="34" charset="0"/>
              </a:rPr>
              <a:t> 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человеческих 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отношений,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 их проявлением 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 и самоанализом</a:t>
            </a:r>
          </a:p>
        </p:txBody>
      </p:sp>
      <p:sp>
        <p:nvSpPr>
          <p:cNvPr id="53288" name="Rectangle 40"/>
          <p:cNvSpPr>
            <a:spLocks noChangeArrowheads="1"/>
          </p:cNvSpPr>
          <p:nvPr/>
        </p:nvSpPr>
        <p:spPr bwMode="auto">
          <a:xfrm>
            <a:off x="5795963" y="5157788"/>
            <a:ext cx="1800225" cy="1512887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14999">
                <a:srgbClr val="C4D6EB"/>
              </a:gs>
              <a:gs pos="30000">
                <a:srgbClr val="85C2FF"/>
              </a:gs>
              <a:gs pos="50000">
                <a:srgbClr val="5E9EFF"/>
              </a:gs>
              <a:gs pos="70000">
                <a:srgbClr val="85C2FF"/>
              </a:gs>
              <a:gs pos="85001">
                <a:srgbClr val="C4D6EB"/>
              </a:gs>
              <a:gs pos="100000">
                <a:srgbClr val="FFEBFA"/>
              </a:gs>
            </a:gsLst>
            <a:lin ang="5400000" scaled="1"/>
          </a:gra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Готовая  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к самореализации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 в предметно-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практической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 и коммуникативной </a:t>
            </a:r>
          </a:p>
          <a:p>
            <a:pPr algn="ctr"/>
            <a:r>
              <a:rPr lang="ru-RU" altLang="ru-RU" sz="1400" b="1">
                <a:solidFill>
                  <a:srgbClr val="000000"/>
                </a:solidFill>
                <a:latin typeface="Tahoma" pitchFamily="34" charset="0"/>
              </a:rPr>
              <a:t>деятельности</a:t>
            </a:r>
          </a:p>
        </p:txBody>
      </p:sp>
      <p:sp>
        <p:nvSpPr>
          <p:cNvPr id="53289" name="Line 41"/>
          <p:cNvSpPr>
            <a:spLocks noChangeShapeType="1"/>
          </p:cNvSpPr>
          <p:nvPr/>
        </p:nvSpPr>
        <p:spPr bwMode="auto">
          <a:xfrm flipV="1">
            <a:off x="4284663" y="2708275"/>
            <a:ext cx="0" cy="7207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3292" name="Line 44"/>
          <p:cNvSpPr>
            <a:spLocks noChangeShapeType="1"/>
          </p:cNvSpPr>
          <p:nvPr/>
        </p:nvSpPr>
        <p:spPr bwMode="auto">
          <a:xfrm flipH="1">
            <a:off x="1979613" y="3933825"/>
            <a:ext cx="13684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3293" name="Line 45"/>
          <p:cNvSpPr>
            <a:spLocks noChangeShapeType="1"/>
          </p:cNvSpPr>
          <p:nvPr/>
        </p:nvSpPr>
        <p:spPr bwMode="auto">
          <a:xfrm>
            <a:off x="1979613" y="3716338"/>
            <a:ext cx="13684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3295" name="Line 47"/>
          <p:cNvSpPr>
            <a:spLocks noChangeShapeType="1"/>
          </p:cNvSpPr>
          <p:nvPr/>
        </p:nvSpPr>
        <p:spPr bwMode="auto">
          <a:xfrm>
            <a:off x="5651500" y="3716338"/>
            <a:ext cx="14414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3298" name="Line 50"/>
          <p:cNvSpPr>
            <a:spLocks noChangeShapeType="1"/>
          </p:cNvSpPr>
          <p:nvPr/>
        </p:nvSpPr>
        <p:spPr bwMode="auto">
          <a:xfrm flipH="1">
            <a:off x="5651500" y="3933825"/>
            <a:ext cx="14414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3299" name="Line 51"/>
          <p:cNvSpPr>
            <a:spLocks noChangeShapeType="1"/>
          </p:cNvSpPr>
          <p:nvPr/>
        </p:nvSpPr>
        <p:spPr bwMode="auto">
          <a:xfrm rot="21449413" flipH="1">
            <a:off x="2700338" y="4168775"/>
            <a:ext cx="1366837" cy="9715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3301" name="Line 53"/>
          <p:cNvSpPr>
            <a:spLocks noChangeShapeType="1"/>
          </p:cNvSpPr>
          <p:nvPr/>
        </p:nvSpPr>
        <p:spPr bwMode="auto">
          <a:xfrm flipV="1">
            <a:off x="2424113" y="4146550"/>
            <a:ext cx="1296987" cy="10080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3302" name="Line 54"/>
          <p:cNvSpPr>
            <a:spLocks noChangeShapeType="1"/>
          </p:cNvSpPr>
          <p:nvPr/>
        </p:nvSpPr>
        <p:spPr bwMode="auto">
          <a:xfrm>
            <a:off x="4932363" y="4149725"/>
            <a:ext cx="1584325" cy="10080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3303" name="Line 55"/>
          <p:cNvSpPr>
            <a:spLocks noChangeShapeType="1"/>
          </p:cNvSpPr>
          <p:nvPr/>
        </p:nvSpPr>
        <p:spPr bwMode="auto">
          <a:xfrm flipH="1" flipV="1">
            <a:off x="4572000" y="4149725"/>
            <a:ext cx="1512888" cy="10080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3304" name="Text Box 56"/>
          <p:cNvSpPr txBox="1">
            <a:spLocks noChangeArrowheads="1"/>
          </p:cNvSpPr>
          <p:nvPr/>
        </p:nvSpPr>
        <p:spPr bwMode="auto">
          <a:xfrm>
            <a:off x="714375" y="714375"/>
            <a:ext cx="7704138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800" b="1">
                <a:solidFill>
                  <a:srgbClr val="FF0000"/>
                </a:solidFill>
              </a:rPr>
              <a:t/>
            </a:r>
            <a:br>
              <a:rPr lang="ru-RU" altLang="ru-RU" sz="3800" b="1">
                <a:solidFill>
                  <a:srgbClr val="FF0000"/>
                </a:solidFill>
              </a:rPr>
            </a:br>
            <a:endParaRPr lang="ru-RU" altLang="ru-RU" sz="3800" b="1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000100" y="357166"/>
            <a:ext cx="701403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МОДЕЛЬ ВЫПУСКНИКА </a:t>
            </a:r>
          </a:p>
        </p:txBody>
      </p:sp>
      <p:pic>
        <p:nvPicPr>
          <p:cNvPr id="46099" name="Picture 19" descr="j016060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750" y="3643313"/>
            <a:ext cx="1536700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100" name="WordArt 22"/>
          <p:cNvSpPr>
            <a:spLocks noChangeArrowheads="1" noChangeShapeType="1" noTextEdit="1"/>
          </p:cNvSpPr>
          <p:nvPr/>
        </p:nvSpPr>
        <p:spPr bwMode="auto">
          <a:xfrm>
            <a:off x="3143250" y="3500438"/>
            <a:ext cx="2724150" cy="4286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 Black"/>
              </a:rPr>
              <a:t>Индивидуально</a:t>
            </a:r>
          </a:p>
        </p:txBody>
      </p:sp>
      <p:sp>
        <p:nvSpPr>
          <p:cNvPr id="46101" name="WordArt 23"/>
          <p:cNvSpPr>
            <a:spLocks noChangeArrowheads="1" noChangeShapeType="1" noTextEdit="1"/>
          </p:cNvSpPr>
          <p:nvPr/>
        </p:nvSpPr>
        <p:spPr bwMode="auto">
          <a:xfrm>
            <a:off x="3429000" y="5929313"/>
            <a:ext cx="2000250" cy="500062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24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/>
                <a:cs typeface="Times New Roman"/>
              </a:rPr>
              <a:t>своеобразная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53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900"/>
                            </p:stCondLst>
                            <p:childTnLst>
                              <p:par>
                                <p:cTn id="1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2000"/>
                                        <p:tgtEl>
                                          <p:spTgt spid="53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53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53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6900"/>
                            </p:stCondLst>
                            <p:childTnLst>
                              <p:par>
                                <p:cTn id="2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2000"/>
                                        <p:tgtEl>
                                          <p:spTgt spid="53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89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1000"/>
                                        <p:tgtEl>
                                          <p:spTgt spid="53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99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53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3900"/>
                            </p:stCondLst>
                            <p:childTnLst>
                              <p:par>
                                <p:cTn id="3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1" dur="2000"/>
                                        <p:tgtEl>
                                          <p:spTgt spid="53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59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53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69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53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48900"/>
                            </p:stCondLst>
                            <p:childTnLst>
                              <p:par>
                                <p:cTn id="5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3" dur="2000"/>
                                        <p:tgtEl>
                                          <p:spTgt spid="53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9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53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1900"/>
                            </p:stCondLst>
                            <p:childTnLst>
                              <p:par>
                                <p:cTn id="59" presetID="22" presetClass="entr" presetSubtype="2" fill="hold" grpId="0" nodeType="after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3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3900"/>
                            </p:stCondLst>
                            <p:childTnLst>
                              <p:par>
                                <p:cTn id="6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5" dur="2000"/>
                                        <p:tgtEl>
                                          <p:spTgt spid="53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659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53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90" grpId="0" animBg="1"/>
      <p:bldP spid="53284" grpId="0" animBg="1"/>
      <p:bldP spid="53285" grpId="0" animBg="1"/>
      <p:bldP spid="53286" grpId="0" animBg="1"/>
      <p:bldP spid="53287" grpId="0" animBg="1"/>
      <p:bldP spid="53288" grpId="0" animBg="1"/>
      <p:bldP spid="53289" grpId="0" animBg="1"/>
      <p:bldP spid="53292" grpId="0" animBg="1"/>
      <p:bldP spid="53293" grpId="0" animBg="1"/>
      <p:bldP spid="53295" grpId="0" animBg="1"/>
      <p:bldP spid="53298" grpId="0" animBg="1"/>
      <p:bldP spid="53299" grpId="0" animBg="1"/>
      <p:bldP spid="53301" grpId="0" animBg="1"/>
      <p:bldP spid="53302" grpId="0" animBg="1"/>
      <p:bldP spid="53303" grpId="0" animBg="1"/>
      <p:bldP spid="5330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D:\Анимашки\d65e39102f7d5a308e9a17a9f9cc21ba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72475" y="285728"/>
            <a:ext cx="771525" cy="733425"/>
          </a:xfrm>
          <a:prstGeom prst="rect">
            <a:avLst/>
          </a:prstGeom>
          <a:noFill/>
          <a:effectLst>
            <a:glow rad="101600">
              <a:schemeClr val="bg1">
                <a:alpha val="60000"/>
              </a:schemeClr>
            </a:glow>
          </a:effectLst>
        </p:spPr>
      </p:pic>
      <p:graphicFrame>
        <p:nvGraphicFramePr>
          <p:cNvPr id="10" name="Схема 9"/>
          <p:cNvGraphicFramePr/>
          <p:nvPr/>
        </p:nvGraphicFramePr>
        <p:xfrm>
          <a:off x="-642974" y="214290"/>
          <a:ext cx="9929850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214414" y="857232"/>
            <a:ext cx="2991528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Способствовать развитию индивидуальности школьниц (интересов, склонностей, личностных качеств, внутренних мотивов и целей), признание личности каждого в коллективе.</a:t>
            </a:r>
            <a:endParaRPr lang="ru-RU" sz="2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1071546"/>
            <a:ext cx="2786082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 Помочь старшеклассницам формировать свою жизненную позицию, определять перспективы, цели и условия их достижения.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42853"/>
            <a:ext cx="8429684" cy="9614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4000" b="1" i="1" dirty="0">
                <a:ln>
                  <a:solidFill>
                    <a:sysClr val="windowText" lastClr="000000"/>
                  </a:solidFill>
                </a:ln>
                <a:solidFill>
                  <a:srgbClr val="FFFF29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+mn-lt"/>
              </a:rPr>
              <a:t>Задачи воспитательной системы:</a:t>
            </a:r>
            <a:endParaRPr lang="ru-RU" sz="4000" b="1" dirty="0">
              <a:ln>
                <a:solidFill>
                  <a:sysClr val="windowText" lastClr="000000"/>
                </a:solidFill>
              </a:ln>
              <a:solidFill>
                <a:srgbClr val="FFFF29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609600" indent="-6096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ru-RU" sz="2400" dirty="0">
              <a:solidFill>
                <a:prstClr val="black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875" y="4143375"/>
            <a:ext cx="3000375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Обеспечить возможность самореализации каждой в соответствии с интересами и способностями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7B9A91-DEC1-4573-B5CF-8E8A78424BA1}" type="slidenum">
              <a:rPr lang="ru-RU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5320B-F2E3-439B-886B-506784A39604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357166"/>
            <a:ext cx="8002832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 err="1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Системообразующая</a:t>
            </a:r>
            <a:r>
              <a:rPr lang="ru-RU" sz="4000" b="1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деятельность</a:t>
            </a:r>
          </a:p>
        </p:txBody>
      </p:sp>
      <p:graphicFrame>
        <p:nvGraphicFramePr>
          <p:cNvPr id="9" name="Схема 8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6" name="Содержимое 1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3000364" y="3643314"/>
            <a:ext cx="3337388" cy="1077218"/>
          </a:xfrm>
          <a:prstGeom prst="rect">
            <a:avLst/>
          </a:prstGeom>
          <a:noFill/>
          <a:scene3d>
            <a:camera prst="perspectiveHeroicExtremeRightFacing"/>
            <a:lightRig rig="threePt" dir="t"/>
          </a:scene3d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>
                  <a:solidFill>
                    <a:srgbClr val="FF0000"/>
                  </a:solidFill>
                </a:ln>
                <a:blipFill>
                  <a:blip r:embed="rId12"/>
                  <a:tile tx="0" ty="0" sx="100000" sy="100000" flip="none" algn="tl"/>
                </a:blip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</a:rPr>
              <a:t>Основные </a:t>
            </a:r>
          </a:p>
          <a:p>
            <a:pPr algn="ctr">
              <a:defRPr/>
            </a:pPr>
            <a:r>
              <a:rPr lang="ru-RU" sz="3200" b="1" cap="all" dirty="0">
                <a:ln>
                  <a:solidFill>
                    <a:srgbClr val="FF0000"/>
                  </a:solidFill>
                </a:ln>
                <a:blipFill>
                  <a:blip r:embed="rId12"/>
                  <a:tile tx="0" ty="0" sx="100000" sy="100000" flip="none" algn="tl"/>
                </a:blip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</a:rPr>
              <a:t>направления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38"/>
          </a:xfrm>
        </p:spPr>
        <p:txBody>
          <a:bodyPr/>
          <a:lstStyle/>
          <a:p>
            <a:pPr algn="r">
              <a:buFont typeface="Arial" charset="0"/>
              <a:buNone/>
            </a:pPr>
            <a:r>
              <a:rPr lang="ru-RU" altLang="ru-RU" sz="2000" smtClean="0">
                <a:solidFill>
                  <a:srgbClr val="17A91A"/>
                </a:solidFill>
              </a:rPr>
              <a:t>                                                                          </a:t>
            </a:r>
            <a:r>
              <a:rPr lang="ru-RU" altLang="ru-RU" sz="2000" b="1" smtClean="0"/>
              <a:t>Все знакомо вокруг, тем не менее </a:t>
            </a:r>
          </a:p>
          <a:p>
            <a:pPr algn="r">
              <a:buFont typeface="Arial" charset="0"/>
              <a:buNone/>
            </a:pPr>
            <a:r>
              <a:rPr lang="ru-RU" altLang="ru-RU" sz="2000" b="1" smtClean="0"/>
              <a:t>                                                                            Есть на свете немало всего, </a:t>
            </a:r>
          </a:p>
          <a:p>
            <a:pPr algn="r">
              <a:buFont typeface="Arial" charset="0"/>
              <a:buNone/>
            </a:pPr>
            <a:r>
              <a:rPr lang="ru-RU" altLang="ru-RU" sz="2000" b="1" smtClean="0"/>
              <a:t>                                                                            Что достойно, поверь, удивления </a:t>
            </a:r>
          </a:p>
          <a:p>
            <a:pPr algn="r">
              <a:buFont typeface="Arial" charset="0"/>
              <a:buNone/>
            </a:pPr>
            <a:r>
              <a:rPr lang="ru-RU" altLang="ru-RU" sz="2000" b="1" smtClean="0"/>
              <a:t>                                                                            И твоего, и моего.</a:t>
            </a:r>
            <a:endParaRPr lang="ru-RU" altLang="ru-RU" sz="2000" b="1" i="1" u="sng" smtClean="0"/>
          </a:p>
          <a:p>
            <a:pPr algn="ctr">
              <a:buFont typeface="Arial" charset="0"/>
              <a:buNone/>
            </a:pPr>
            <a:r>
              <a:rPr lang="ru-RU" altLang="ru-RU" sz="4000" b="1" i="1" u="sng" smtClean="0">
                <a:solidFill>
                  <a:srgbClr val="002060"/>
                </a:solidFill>
              </a:rPr>
              <a:t>Цель:</a:t>
            </a:r>
            <a:r>
              <a:rPr lang="ru-RU" altLang="ru-RU" b="1" i="1" u="sng" smtClean="0">
                <a:solidFill>
                  <a:srgbClr val="002060"/>
                </a:solidFill>
              </a:rPr>
              <a:t> </a:t>
            </a:r>
          </a:p>
          <a:p>
            <a:pPr>
              <a:buFont typeface="Arial" charset="0"/>
              <a:buNone/>
            </a:pPr>
            <a:r>
              <a:rPr lang="ru-RU" altLang="ru-RU" b="1" smtClean="0">
                <a:solidFill>
                  <a:srgbClr val="0000CC"/>
                </a:solidFill>
              </a:rPr>
              <a:t>    </a:t>
            </a:r>
            <a:r>
              <a:rPr lang="ru-RU" altLang="ru-RU" sz="2800" b="1" smtClean="0">
                <a:solidFill>
                  <a:srgbClr val="FF0000"/>
                </a:solidFill>
              </a:rPr>
              <a:t>способствовать освоению системы знаний, необходимой для взаимодействия с социальной средой, для последующего обучения и самообразования</a:t>
            </a:r>
          </a:p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1D990E-7438-4BEA-B609-0A6DDBFCF19B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428604"/>
            <a:ext cx="7487242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</a:rPr>
              <a:t>«От знаний в мир будущего»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7"/>
          <p:cNvSpPr>
            <a:spLocks noGrp="1"/>
          </p:cNvSpPr>
          <p:nvPr>
            <p:ph type="title"/>
          </p:nvPr>
        </p:nvSpPr>
        <p:spPr>
          <a:xfrm>
            <a:off x="642938" y="285750"/>
            <a:ext cx="8229600" cy="1143000"/>
          </a:xfrm>
        </p:spPr>
        <p:txBody>
          <a:bodyPr/>
          <a:lstStyle/>
          <a:p>
            <a:r>
              <a:rPr lang="ru-RU" altLang="ru-RU" b="1" i="1" u="sng" smtClean="0">
                <a:solidFill>
                  <a:srgbClr val="002060"/>
                </a:solidFill>
              </a:rPr>
              <a:t>Задачи</a:t>
            </a:r>
          </a:p>
        </p:txBody>
      </p:sp>
      <p:sp>
        <p:nvSpPr>
          <p:cNvPr id="10243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ru-RU" altLang="ru-RU" sz="2800" b="1" smtClean="0">
                <a:solidFill>
                  <a:srgbClr val="0000CC"/>
                </a:solidFill>
              </a:rPr>
              <a:t>Оказать помощь в формировании самостоятельности, самореализации и самоопределения;</a:t>
            </a:r>
          </a:p>
          <a:p>
            <a:pPr>
              <a:buFontTx/>
              <a:buChar char="•"/>
            </a:pPr>
            <a:r>
              <a:rPr lang="ru-RU" altLang="ru-RU" sz="2800" b="1" smtClean="0">
                <a:solidFill>
                  <a:srgbClr val="0000CC"/>
                </a:solidFill>
              </a:rPr>
              <a:t>создать условия для продвижения учениц в интеллектуальном развитии;</a:t>
            </a:r>
          </a:p>
          <a:p>
            <a:pPr>
              <a:buFontTx/>
              <a:buChar char="•"/>
            </a:pPr>
            <a:r>
              <a:rPr lang="ru-RU" altLang="ru-RU" sz="2800" b="1" smtClean="0">
                <a:solidFill>
                  <a:srgbClr val="0000CC"/>
                </a:solidFill>
              </a:rPr>
              <a:t>формировать культуру интеллектуального развития и самосовершенствования.</a:t>
            </a:r>
          </a:p>
          <a:p>
            <a:pPr>
              <a:buFont typeface="Arial" charset="0"/>
              <a:buNone/>
            </a:pPr>
            <a:endParaRPr lang="ru-RU" altLang="ru-RU" b="1" smtClean="0"/>
          </a:p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8925D0-2DBD-4358-8E14-6239A0AF51E3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71500" y="357188"/>
            <a:ext cx="8229600" cy="4525962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altLang="ru-RU" sz="4400" b="1" i="1" u="sng" smtClean="0">
                <a:solidFill>
                  <a:srgbClr val="002060"/>
                </a:solidFill>
              </a:rPr>
              <a:t>Виды деятельности:</a:t>
            </a:r>
          </a:p>
          <a:p>
            <a:pPr>
              <a:buFontTx/>
              <a:buChar char="•"/>
            </a:pPr>
            <a:endParaRPr lang="ru-RU" altLang="ru-RU" sz="2000" smtClean="0">
              <a:solidFill>
                <a:srgbClr val="0000CC"/>
              </a:solidFill>
            </a:endParaRPr>
          </a:p>
          <a:p>
            <a:pPr>
              <a:buFontTx/>
              <a:buChar char="•"/>
            </a:pPr>
            <a:endParaRPr lang="ru-RU" altLang="ru-RU" sz="2000" b="1" smtClean="0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ru-RU" altLang="ru-RU" sz="2000" b="1" smtClean="0">
                <a:solidFill>
                  <a:srgbClr val="FF0000"/>
                </a:solidFill>
              </a:rPr>
              <a:t>изучение результативности учебной деятельности учащихся класса за каждый год для организации коррекционной работы;</a:t>
            </a:r>
          </a:p>
          <a:p>
            <a:pPr>
              <a:buFontTx/>
              <a:buChar char="•"/>
            </a:pPr>
            <a:r>
              <a:rPr lang="ru-RU" altLang="ru-RU" sz="2000" b="1" smtClean="0">
                <a:solidFill>
                  <a:srgbClr val="FF0000"/>
                </a:solidFill>
              </a:rPr>
              <a:t>сотрудничество с учителями-предметниками по изучению индивидуальных возможностей интеллектуальной деятельности каждого учащегося;</a:t>
            </a:r>
          </a:p>
          <a:p>
            <a:pPr>
              <a:buFontTx/>
              <a:buChar char="•"/>
            </a:pPr>
            <a:r>
              <a:rPr lang="ru-RU" altLang="ru-RU" sz="2000" b="1" smtClean="0">
                <a:solidFill>
                  <a:srgbClr val="FF0000"/>
                </a:solidFill>
              </a:rPr>
              <a:t>Сетевое взаимодействие;</a:t>
            </a:r>
          </a:p>
          <a:p>
            <a:pPr>
              <a:buFontTx/>
              <a:buChar char="•"/>
            </a:pPr>
            <a:r>
              <a:rPr lang="ru-RU" altLang="ru-RU" sz="2000" b="1" smtClean="0">
                <a:solidFill>
                  <a:srgbClr val="FF0000"/>
                </a:solidFill>
              </a:rPr>
              <a:t>интеллектуальное просвещение учащихся класса, формирование культуры умственного труда;</a:t>
            </a:r>
          </a:p>
          <a:p>
            <a:pPr>
              <a:buFontTx/>
              <a:buChar char="•"/>
            </a:pPr>
            <a:r>
              <a:rPr lang="ru-RU" altLang="ru-RU" sz="2000" b="1" smtClean="0">
                <a:solidFill>
                  <a:srgbClr val="FF0000"/>
                </a:solidFill>
              </a:rPr>
              <a:t>организация и проведение внеклассных мероприятий, позитивно влияющих на интеллектуальное развитие учащихся;</a:t>
            </a:r>
          </a:p>
          <a:p>
            <a:pPr>
              <a:buFontTx/>
              <a:buChar char="•"/>
            </a:pPr>
            <a:r>
              <a:rPr lang="ru-RU" altLang="ru-RU" sz="2000" b="1" smtClean="0">
                <a:solidFill>
                  <a:srgbClr val="FF0000"/>
                </a:solidFill>
              </a:rPr>
              <a:t>сотрудничество с внешкольными учреждениями для совместного развития интеллектуальных возможностей учащихся.</a:t>
            </a:r>
          </a:p>
          <a:p>
            <a:endParaRPr lang="ru-RU" altLang="ru-RU" sz="200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975BB3-0972-4E46-A26D-15A671C7F05D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2426</TotalTime>
  <Words>2155</Words>
  <Application>Microsoft Office PowerPoint</Application>
  <PresentationFormat>Экран (4:3)</PresentationFormat>
  <Paragraphs>626</Paragraphs>
  <Slides>43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8" baseType="lpstr">
      <vt:lpstr>Arial</vt:lpstr>
      <vt:lpstr>Calibri</vt:lpstr>
      <vt:lpstr>Times New Roman</vt:lpstr>
      <vt:lpstr>Tahoma</vt:lpstr>
      <vt:lpstr>Тема Office</vt:lpstr>
      <vt:lpstr>ГБОУ Республиканская Мариинская  школа-интернат  Система воспитательной работы 11 класса</vt:lpstr>
      <vt:lpstr>Ключевая идея</vt:lpstr>
      <vt:lpstr>Слайд 3</vt:lpstr>
      <vt:lpstr>Слайд 4</vt:lpstr>
      <vt:lpstr>Слайд 5</vt:lpstr>
      <vt:lpstr>Слайд 6</vt:lpstr>
      <vt:lpstr>Слайд 7</vt:lpstr>
      <vt:lpstr>Задачи</vt:lpstr>
      <vt:lpstr>Слайд 9</vt:lpstr>
      <vt:lpstr>Слайд 10</vt:lpstr>
      <vt:lpstr>Слайд 11</vt:lpstr>
      <vt:lpstr>Слайд 12</vt:lpstr>
      <vt:lpstr>Слайд 13</vt:lpstr>
      <vt:lpstr>Кто я?                  Какая  я? Мотивы поведения; последствия ошибочного поведения, предвидение последствий. </vt:lpstr>
      <vt:lpstr>творчество </vt:lpstr>
      <vt:lpstr>Задачи</vt:lpstr>
      <vt:lpstr>Виды деятельности: </vt:lpstr>
      <vt:lpstr>Мой выбор </vt:lpstr>
      <vt:lpstr>Задачи</vt:lpstr>
      <vt:lpstr>Виды деятельности: </vt:lpstr>
      <vt:lpstr>Слайд 21</vt:lpstr>
      <vt:lpstr>Задачи</vt:lpstr>
      <vt:lpstr>Виды деятельности: </vt:lpstr>
      <vt:lpstr>  Цель:   Сохранение и укрепление здоровья учащихся, формирование культуры здоровья и  стремления к здоровому образу жизни </vt:lpstr>
      <vt:lpstr>Задачи </vt:lpstr>
      <vt:lpstr>Виды деятельности: </vt:lpstr>
      <vt:lpstr>Слайд 27</vt:lpstr>
      <vt:lpstr>Слайд 28</vt:lpstr>
      <vt:lpstr>Цель:  формирование у учениц понимания значимости здоровья; формирование культуры здоровья; создание условий для сохранения и укрепления здоровья.</vt:lpstr>
      <vt:lpstr>Главные идеи</vt:lpstr>
      <vt:lpstr>Задачи воспитания </vt:lpstr>
      <vt:lpstr>Слайд 32</vt:lpstr>
      <vt:lpstr>Ожидаемые результаты</vt:lpstr>
      <vt:lpstr>Цель:  </vt:lpstr>
      <vt:lpstr>Задачи </vt:lpstr>
      <vt:lpstr>Виды деятельности: </vt:lpstr>
      <vt:lpstr>Слайд 37</vt:lpstr>
      <vt:lpstr>Работа с родителями</vt:lpstr>
      <vt:lpstr>Формы и методы работы</vt:lpstr>
      <vt:lpstr>Показатели результативности</vt:lpstr>
      <vt:lpstr>Слайд 41</vt:lpstr>
      <vt:lpstr>   Опросник к выбору профессии Фамилия, имя____________________________________________ Пол______________________ год рождения____________________   Школа______________________________ класс________________ Состав семьи: Отец_____________________________________________(да, нет)  (где и кем работает или работал)  Мать _____________________________________________(да, нет) Как я учусь: а) отлично (преимущественно получаю «10-8»), б) хорошо (почти не получаю «5» и ниже), в) удовлетворительно (преимущественно получаю «4 и 3»), г) плохо (часто получаю «2 и 1»). Мои любимые предметы: ____________________________________ __________________________________________________________ Нелюбимые учебные предметы: ______________________________ </vt:lpstr>
      <vt:lpstr>Слайд 43</vt:lpstr>
    </vt:vector>
  </TitlesOfParts>
  <Company>Калининская 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воспитательной системы классного руководителя</dc:title>
  <dc:creator>п</dc:creator>
  <cp:lastModifiedBy>Ольга Александровна</cp:lastModifiedBy>
  <cp:revision>260</cp:revision>
  <dcterms:created xsi:type="dcterms:W3CDTF">2011-03-15T06:15:55Z</dcterms:created>
  <dcterms:modified xsi:type="dcterms:W3CDTF">2019-05-05T06:04:58Z</dcterms:modified>
</cp:coreProperties>
</file>