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4C5185-28D9-45F7-BFB4-F62D8EAAA8CF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A7E8ED-3C6D-4CFC-930A-B4C00B345E8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4 апреля .</a:t>
            </a:r>
          </a:p>
          <a:p>
            <a:r>
              <a:rPr lang="ru-RU" sz="6000" dirty="0" smtClean="0"/>
              <a:t>Классная работа.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81770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250120" cy="5987752"/>
          </a:xfrm>
        </p:spPr>
        <p:txBody>
          <a:bodyPr>
            <a:normAutofit/>
          </a:bodyPr>
          <a:lstStyle/>
          <a:p>
            <a:r>
              <a:rPr lang="ru-RU" b="1" dirty="0"/>
              <a:t>1.В трёх пакетах по 4 кг овощей. Сколько всего кг овощей в этих пакетах.</a:t>
            </a:r>
          </a:p>
          <a:p>
            <a:endParaRPr lang="ru-RU" b="1" dirty="0"/>
          </a:p>
          <a:p>
            <a:r>
              <a:rPr lang="ru-RU" b="1" dirty="0"/>
              <a:t>2. 18 пассажиров посадили в 6 машин поровну. Сколько пассажиров в каждой машине?</a:t>
            </a:r>
          </a:p>
          <a:p>
            <a:endParaRPr lang="ru-RU" b="1" dirty="0"/>
          </a:p>
          <a:p>
            <a:r>
              <a:rPr lang="ru-RU" b="1" dirty="0"/>
              <a:t>3.В вазы поставили 21 розу по 3 розы в каждую. Сколько ваз потребовалось?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810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 на деление.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sz="5400" dirty="0" smtClean="0"/>
              <a:t>У мамы было 8 клубничек . Она раздала детям по 2 штуки . Сколько детей у мамы?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5262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ru-RU" sz="5400" dirty="0" smtClean="0"/>
              <a:t>. У Толика 6 конфет. Он раздал друзьям по 3 конфеты. Сколько друзей у Толика?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38783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ru-RU" sz="6000" dirty="0" smtClean="0"/>
              <a:t>. Три куклы раздали девочкам. Каждая получила по одной кукле. Сколько девочек 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0391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</a:t>
            </a:r>
            <a:r>
              <a:rPr lang="ru-RU" sz="6000" dirty="0" smtClean="0"/>
              <a:t>10 шариков раздали поровну пяти малышам. Сколько шариков у каждого малыша?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1640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5. </a:t>
            </a:r>
            <a:r>
              <a:rPr lang="ru-RU" sz="5400" dirty="0" smtClean="0"/>
              <a:t>Из 18 цветов сделали букеты по три цветка в каждом. Сколько букетов получилось?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30782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6. У Нины  15 рублей. Сколько она сможет купить тетрадей, если одна  тетрадь стоит </a:t>
            </a:r>
          </a:p>
          <a:p>
            <a:pPr marL="82296" indent="0">
              <a:buNone/>
            </a:pPr>
            <a:r>
              <a:rPr lang="ru-RU" sz="5400" dirty="0" smtClean="0"/>
              <a:t>3 рубля?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3601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394136" cy="497964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b="1" dirty="0"/>
              <a:t>1.У жука 6 лапок. Сколько всего лапок у четырёх жуков?</a:t>
            </a:r>
          </a:p>
          <a:p>
            <a:endParaRPr lang="ru-RU" b="1" dirty="0"/>
          </a:p>
          <a:p>
            <a:r>
              <a:rPr lang="ru-RU" b="1" dirty="0"/>
              <a:t>2. 12 кустов астр посадила на 4 клумбы поровну. Сколько кустов астр на каждой клумбе?</a:t>
            </a:r>
          </a:p>
          <a:p>
            <a:endParaRPr lang="ru-RU" b="1" dirty="0"/>
          </a:p>
          <a:p>
            <a:r>
              <a:rPr lang="ru-RU" b="1" dirty="0"/>
              <a:t>3. Купили 16 попугаев. Их разместили в клетки по 8 попугаев. Сколько клеток понадобилось?</a:t>
            </a:r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132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8034096" cy="5411688"/>
          </a:xfrm>
        </p:spPr>
        <p:txBody>
          <a:bodyPr/>
          <a:lstStyle/>
          <a:p>
            <a:r>
              <a:rPr lang="ru-RU" b="1" dirty="0"/>
              <a:t>1.У паука 8 лапок. Сколько всего лапок у трёх пауков?</a:t>
            </a:r>
          </a:p>
          <a:p>
            <a:endParaRPr lang="ru-RU" b="1" dirty="0"/>
          </a:p>
          <a:p>
            <a:r>
              <a:rPr lang="ru-RU" b="1" dirty="0"/>
              <a:t>2. Почтальон опустил 12 писем в 6 ящиков поровну. Сколько писем в каждом ящике?</a:t>
            </a:r>
          </a:p>
          <a:p>
            <a:endParaRPr lang="ru-RU" b="1" dirty="0"/>
          </a:p>
          <a:p>
            <a:r>
              <a:rPr lang="ru-RU" b="1" dirty="0"/>
              <a:t>3.Электрик ввинтил 15 лампочек по 5 в каждую люстру. Сколько было люстр?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4701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</TotalTime>
  <Words>259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Решение задач на деление.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411-1</dc:creator>
  <cp:lastModifiedBy>411-1</cp:lastModifiedBy>
  <cp:revision>2</cp:revision>
  <dcterms:created xsi:type="dcterms:W3CDTF">2019-04-03T13:47:45Z</dcterms:created>
  <dcterms:modified xsi:type="dcterms:W3CDTF">2019-04-03T13:58:57Z</dcterms:modified>
</cp:coreProperties>
</file>