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7" r:id="rId3"/>
    <p:sldId id="269" r:id="rId4"/>
    <p:sldId id="270" r:id="rId5"/>
    <p:sldId id="268" r:id="rId6"/>
    <p:sldId id="258" r:id="rId7"/>
    <p:sldId id="257" r:id="rId8"/>
    <p:sldId id="260" r:id="rId9"/>
    <p:sldId id="261" r:id="rId10"/>
    <p:sldId id="262" r:id="rId11"/>
    <p:sldId id="263" r:id="rId12"/>
    <p:sldId id="271" r:id="rId13"/>
    <p:sldId id="274" r:id="rId14"/>
    <p:sldId id="273" r:id="rId15"/>
    <p:sldId id="272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47" autoAdjust="0"/>
    <p:restoredTop sz="94660"/>
  </p:normalViewPr>
  <p:slideViewPr>
    <p:cSldViewPr>
      <p:cViewPr varScale="1">
        <p:scale>
          <a:sx n="69" d="100"/>
          <a:sy n="69" d="100"/>
        </p:scale>
        <p:origin x="-1410" y="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_rels/data5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diagrams/_rels/data6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eg"/></Relationships>
</file>

<file path=ppt/diagrams/_rels/data7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jpeg"/></Relationships>
</file>

<file path=ppt/diagrams/_rels/data8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eg"/></Relationships>
</file>

<file path=ppt/diagrams/_rels/drawing5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diagrams/_rels/drawing6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eg"/></Relationships>
</file>

<file path=ppt/diagrams/_rels/drawing7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jpeg"/></Relationships>
</file>

<file path=ppt/diagrams/_rels/drawing8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8A008E0-FB9E-40EB-BAD5-92867BDD73F7}" type="doc">
      <dgm:prSet loTypeId="urn:microsoft.com/office/officeart/2005/8/layout/vList5" loCatId="list" qsTypeId="urn:microsoft.com/office/officeart/2005/8/quickstyle/3d1" qsCatId="3D" csTypeId="urn:microsoft.com/office/officeart/2005/8/colors/accent3_2" csCatId="accent3"/>
      <dgm:spPr/>
      <dgm:t>
        <a:bodyPr/>
        <a:lstStyle/>
        <a:p>
          <a:endParaRPr lang="ru-RU"/>
        </a:p>
      </dgm:t>
    </dgm:pt>
    <dgm:pt modelId="{20F498E5-6466-49C4-87F7-22F53FF55540}">
      <dgm:prSet/>
      <dgm:spPr/>
      <dgm:t>
        <a:bodyPr/>
        <a:lstStyle/>
        <a:p>
          <a:pPr rtl="0"/>
          <a:r>
            <a:rPr lang="ru-RU" b="1" dirty="0" smtClean="0"/>
            <a:t>Генетическая наследственность.</a:t>
          </a:r>
          <a:endParaRPr lang="ru-RU" dirty="0"/>
        </a:p>
      </dgm:t>
    </dgm:pt>
    <dgm:pt modelId="{48D1AD53-2715-4C7F-9FD1-DD55FBA806B5}" type="parTrans" cxnId="{3E36A052-973C-490F-831E-D9547D840079}">
      <dgm:prSet/>
      <dgm:spPr/>
      <dgm:t>
        <a:bodyPr/>
        <a:lstStyle/>
        <a:p>
          <a:endParaRPr lang="ru-RU"/>
        </a:p>
      </dgm:t>
    </dgm:pt>
    <dgm:pt modelId="{EFEEB107-E0F9-45B1-A772-CC2597151696}" type="sibTrans" cxnId="{3E36A052-973C-490F-831E-D9547D840079}">
      <dgm:prSet/>
      <dgm:spPr/>
      <dgm:t>
        <a:bodyPr/>
        <a:lstStyle/>
        <a:p>
          <a:endParaRPr lang="ru-RU"/>
        </a:p>
      </dgm:t>
    </dgm:pt>
    <dgm:pt modelId="{43D5533A-22A7-4897-A35F-C29A23BF8BC5}">
      <dgm:prSet/>
      <dgm:spPr/>
      <dgm:t>
        <a:bodyPr/>
        <a:lstStyle/>
        <a:p>
          <a:pPr rtl="0"/>
          <a:r>
            <a:rPr lang="ru-RU" b="1" dirty="0" smtClean="0"/>
            <a:t>Травмы родовые травмы (асфиксия, подвывих шейного позвонка, ММД, кесарево сечение, поздние роды…)</a:t>
          </a:r>
          <a:endParaRPr lang="ru-RU" dirty="0"/>
        </a:p>
      </dgm:t>
    </dgm:pt>
    <dgm:pt modelId="{45F328CD-EB03-4F2E-8CA3-DFE11E8CEDCC}" type="parTrans" cxnId="{FB390DAC-42DC-4FF9-9E82-BE75D4FB6D3F}">
      <dgm:prSet/>
      <dgm:spPr/>
      <dgm:t>
        <a:bodyPr/>
        <a:lstStyle/>
        <a:p>
          <a:endParaRPr lang="ru-RU"/>
        </a:p>
      </dgm:t>
    </dgm:pt>
    <dgm:pt modelId="{716DF4C7-A75C-4950-A8C7-3436CC017773}" type="sibTrans" cxnId="{FB390DAC-42DC-4FF9-9E82-BE75D4FB6D3F}">
      <dgm:prSet/>
      <dgm:spPr/>
      <dgm:t>
        <a:bodyPr/>
        <a:lstStyle/>
        <a:p>
          <a:endParaRPr lang="ru-RU"/>
        </a:p>
      </dgm:t>
    </dgm:pt>
    <dgm:pt modelId="{41D38120-57A6-43A8-B801-1CEC47C92FF1}">
      <dgm:prSet/>
      <dgm:spPr/>
      <dgm:t>
        <a:bodyPr/>
        <a:lstStyle/>
        <a:p>
          <a:pPr rtl="0"/>
          <a:r>
            <a:rPr lang="ru-RU" b="1" dirty="0" smtClean="0"/>
            <a:t>Другие поражения нервной системы (соматические заболевания или заболевания головного мозга).</a:t>
          </a:r>
          <a:endParaRPr lang="ru-RU" dirty="0"/>
        </a:p>
      </dgm:t>
    </dgm:pt>
    <dgm:pt modelId="{CD8D3C25-0E9E-40FE-A574-E7F0FC77F22A}" type="parTrans" cxnId="{154140C2-83B0-4FAD-A98E-33F4B6CA96B6}">
      <dgm:prSet/>
      <dgm:spPr/>
      <dgm:t>
        <a:bodyPr/>
        <a:lstStyle/>
        <a:p>
          <a:endParaRPr lang="ru-RU"/>
        </a:p>
      </dgm:t>
    </dgm:pt>
    <dgm:pt modelId="{32560CD5-BB0E-400B-8A22-C06F113315BA}" type="sibTrans" cxnId="{154140C2-83B0-4FAD-A98E-33F4B6CA96B6}">
      <dgm:prSet/>
      <dgm:spPr/>
      <dgm:t>
        <a:bodyPr/>
        <a:lstStyle/>
        <a:p>
          <a:endParaRPr lang="ru-RU"/>
        </a:p>
      </dgm:t>
    </dgm:pt>
    <dgm:pt modelId="{8336E3D6-9A7D-4BF3-AEF4-F47D0FAD095A}">
      <dgm:prSet/>
      <dgm:spPr/>
      <dgm:t>
        <a:bodyPr/>
        <a:lstStyle/>
        <a:p>
          <a:pPr rtl="0"/>
          <a:r>
            <a:rPr lang="ru-RU" b="1" dirty="0" smtClean="0"/>
            <a:t>Раннее искусственное вскармливание ребенка.</a:t>
          </a:r>
          <a:endParaRPr lang="ru-RU" dirty="0"/>
        </a:p>
      </dgm:t>
    </dgm:pt>
    <dgm:pt modelId="{BDA8DD13-EC8D-4AD7-8D9B-03700E87AB68}" type="parTrans" cxnId="{0BF1C092-5DCD-4653-8617-C64A223E6863}">
      <dgm:prSet/>
      <dgm:spPr/>
      <dgm:t>
        <a:bodyPr/>
        <a:lstStyle/>
        <a:p>
          <a:endParaRPr lang="ru-RU"/>
        </a:p>
      </dgm:t>
    </dgm:pt>
    <dgm:pt modelId="{56E53EEF-D071-423F-8817-5CAD236AAF5D}" type="sibTrans" cxnId="{0BF1C092-5DCD-4653-8617-C64A223E6863}">
      <dgm:prSet/>
      <dgm:spPr/>
      <dgm:t>
        <a:bodyPr/>
        <a:lstStyle/>
        <a:p>
          <a:endParaRPr lang="ru-RU"/>
        </a:p>
      </dgm:t>
    </dgm:pt>
    <dgm:pt modelId="{5A65C9DB-A148-40AF-8252-D63CEDB4557C}" type="pres">
      <dgm:prSet presAssocID="{B8A008E0-FB9E-40EB-BAD5-92867BDD73F7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2387819-E3C7-4B79-A4F4-D537FA10E3AC}" type="pres">
      <dgm:prSet presAssocID="{20F498E5-6466-49C4-87F7-22F53FF55540}" presName="linNode" presStyleCnt="0"/>
      <dgm:spPr/>
    </dgm:pt>
    <dgm:pt modelId="{6EE8853E-A154-48B6-84D3-E70895E35283}" type="pres">
      <dgm:prSet presAssocID="{20F498E5-6466-49C4-87F7-22F53FF55540}" presName="parentText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CCFA445-D08C-423D-B72D-9555445B7D54}" type="pres">
      <dgm:prSet presAssocID="{EFEEB107-E0F9-45B1-A772-CC2597151696}" presName="sp" presStyleCnt="0"/>
      <dgm:spPr/>
    </dgm:pt>
    <dgm:pt modelId="{6AE92F08-C648-40EE-B5ED-E80BD7CD03BD}" type="pres">
      <dgm:prSet presAssocID="{43D5533A-22A7-4897-A35F-C29A23BF8BC5}" presName="linNode" presStyleCnt="0"/>
      <dgm:spPr/>
    </dgm:pt>
    <dgm:pt modelId="{C84CB15F-744E-41C3-95A8-E4CB78097695}" type="pres">
      <dgm:prSet presAssocID="{43D5533A-22A7-4897-A35F-C29A23BF8BC5}" presName="parentText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BF0F9A0-2E66-4B63-B5D4-4AE0648799DA}" type="pres">
      <dgm:prSet presAssocID="{716DF4C7-A75C-4950-A8C7-3436CC017773}" presName="sp" presStyleCnt="0"/>
      <dgm:spPr/>
    </dgm:pt>
    <dgm:pt modelId="{9BADF42A-C91A-4FB4-9F22-9B3046BFF9BC}" type="pres">
      <dgm:prSet presAssocID="{41D38120-57A6-43A8-B801-1CEC47C92FF1}" presName="linNode" presStyleCnt="0"/>
      <dgm:spPr/>
    </dgm:pt>
    <dgm:pt modelId="{A1E95AC1-FE86-4DCD-B528-3E935819C840}" type="pres">
      <dgm:prSet presAssocID="{41D38120-57A6-43A8-B801-1CEC47C92FF1}" presName="parentText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2A23FA4-F0F4-4F7B-B878-3402C1660A42}" type="pres">
      <dgm:prSet presAssocID="{32560CD5-BB0E-400B-8A22-C06F113315BA}" presName="sp" presStyleCnt="0"/>
      <dgm:spPr/>
    </dgm:pt>
    <dgm:pt modelId="{53CE3A57-8A6D-4F07-AB06-687EC796CE0D}" type="pres">
      <dgm:prSet presAssocID="{8336E3D6-9A7D-4BF3-AEF4-F47D0FAD095A}" presName="linNode" presStyleCnt="0"/>
      <dgm:spPr/>
    </dgm:pt>
    <dgm:pt modelId="{9380D242-AA97-4483-A368-3F7C6216E9E1}" type="pres">
      <dgm:prSet presAssocID="{8336E3D6-9A7D-4BF3-AEF4-F47D0FAD095A}" presName="parentText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E36A052-973C-490F-831E-D9547D840079}" srcId="{B8A008E0-FB9E-40EB-BAD5-92867BDD73F7}" destId="{20F498E5-6466-49C4-87F7-22F53FF55540}" srcOrd="0" destOrd="0" parTransId="{48D1AD53-2715-4C7F-9FD1-DD55FBA806B5}" sibTransId="{EFEEB107-E0F9-45B1-A772-CC2597151696}"/>
    <dgm:cxn modelId="{0BF1C092-5DCD-4653-8617-C64A223E6863}" srcId="{B8A008E0-FB9E-40EB-BAD5-92867BDD73F7}" destId="{8336E3D6-9A7D-4BF3-AEF4-F47D0FAD095A}" srcOrd="3" destOrd="0" parTransId="{BDA8DD13-EC8D-4AD7-8D9B-03700E87AB68}" sibTransId="{56E53EEF-D071-423F-8817-5CAD236AAF5D}"/>
    <dgm:cxn modelId="{167F6E14-BDFC-4ADC-BB52-59D90F843233}" type="presOf" srcId="{8336E3D6-9A7D-4BF3-AEF4-F47D0FAD095A}" destId="{9380D242-AA97-4483-A368-3F7C6216E9E1}" srcOrd="0" destOrd="0" presId="urn:microsoft.com/office/officeart/2005/8/layout/vList5"/>
    <dgm:cxn modelId="{154140C2-83B0-4FAD-A98E-33F4B6CA96B6}" srcId="{B8A008E0-FB9E-40EB-BAD5-92867BDD73F7}" destId="{41D38120-57A6-43A8-B801-1CEC47C92FF1}" srcOrd="2" destOrd="0" parTransId="{CD8D3C25-0E9E-40FE-A574-E7F0FC77F22A}" sibTransId="{32560CD5-BB0E-400B-8A22-C06F113315BA}"/>
    <dgm:cxn modelId="{B710C6F6-3723-48A1-B8C5-E90B78235012}" type="presOf" srcId="{20F498E5-6466-49C4-87F7-22F53FF55540}" destId="{6EE8853E-A154-48B6-84D3-E70895E35283}" srcOrd="0" destOrd="0" presId="urn:microsoft.com/office/officeart/2005/8/layout/vList5"/>
    <dgm:cxn modelId="{15FC3CAE-CE3B-4B72-8A4A-B6F2E667A66B}" type="presOf" srcId="{43D5533A-22A7-4897-A35F-C29A23BF8BC5}" destId="{C84CB15F-744E-41C3-95A8-E4CB78097695}" srcOrd="0" destOrd="0" presId="urn:microsoft.com/office/officeart/2005/8/layout/vList5"/>
    <dgm:cxn modelId="{04F30352-23A5-4FE3-8681-5230F2E773D3}" type="presOf" srcId="{41D38120-57A6-43A8-B801-1CEC47C92FF1}" destId="{A1E95AC1-FE86-4DCD-B528-3E935819C840}" srcOrd="0" destOrd="0" presId="urn:microsoft.com/office/officeart/2005/8/layout/vList5"/>
    <dgm:cxn modelId="{FB390DAC-42DC-4FF9-9E82-BE75D4FB6D3F}" srcId="{B8A008E0-FB9E-40EB-BAD5-92867BDD73F7}" destId="{43D5533A-22A7-4897-A35F-C29A23BF8BC5}" srcOrd="1" destOrd="0" parTransId="{45F328CD-EB03-4F2E-8CA3-DFE11E8CEDCC}" sibTransId="{716DF4C7-A75C-4950-A8C7-3436CC017773}"/>
    <dgm:cxn modelId="{BD8405BD-ADF2-4ADC-8E5C-25D572245687}" type="presOf" srcId="{B8A008E0-FB9E-40EB-BAD5-92867BDD73F7}" destId="{5A65C9DB-A148-40AF-8252-D63CEDB4557C}" srcOrd="0" destOrd="0" presId="urn:microsoft.com/office/officeart/2005/8/layout/vList5"/>
    <dgm:cxn modelId="{5768D4B3-2D47-4777-955B-E021E6BE6F20}" type="presParOf" srcId="{5A65C9DB-A148-40AF-8252-D63CEDB4557C}" destId="{62387819-E3C7-4B79-A4F4-D537FA10E3AC}" srcOrd="0" destOrd="0" presId="urn:microsoft.com/office/officeart/2005/8/layout/vList5"/>
    <dgm:cxn modelId="{E4C5FC4A-2AB3-469B-B427-436B667933CD}" type="presParOf" srcId="{62387819-E3C7-4B79-A4F4-D537FA10E3AC}" destId="{6EE8853E-A154-48B6-84D3-E70895E35283}" srcOrd="0" destOrd="0" presId="urn:microsoft.com/office/officeart/2005/8/layout/vList5"/>
    <dgm:cxn modelId="{7E2E7305-8DEC-4EDE-AE04-635B10999131}" type="presParOf" srcId="{5A65C9DB-A148-40AF-8252-D63CEDB4557C}" destId="{DCCFA445-D08C-423D-B72D-9555445B7D54}" srcOrd="1" destOrd="0" presId="urn:microsoft.com/office/officeart/2005/8/layout/vList5"/>
    <dgm:cxn modelId="{4D0B4134-E6EE-4CF2-9ADF-7B008D1CFFEC}" type="presParOf" srcId="{5A65C9DB-A148-40AF-8252-D63CEDB4557C}" destId="{6AE92F08-C648-40EE-B5ED-E80BD7CD03BD}" srcOrd="2" destOrd="0" presId="urn:microsoft.com/office/officeart/2005/8/layout/vList5"/>
    <dgm:cxn modelId="{B2C53702-3DCC-44E1-8EDD-D497BAE32588}" type="presParOf" srcId="{6AE92F08-C648-40EE-B5ED-E80BD7CD03BD}" destId="{C84CB15F-744E-41C3-95A8-E4CB78097695}" srcOrd="0" destOrd="0" presId="urn:microsoft.com/office/officeart/2005/8/layout/vList5"/>
    <dgm:cxn modelId="{3F3930E3-5BD8-402D-BE3C-BC49AA554031}" type="presParOf" srcId="{5A65C9DB-A148-40AF-8252-D63CEDB4557C}" destId="{2BF0F9A0-2E66-4B63-B5D4-4AE0648799DA}" srcOrd="3" destOrd="0" presId="urn:microsoft.com/office/officeart/2005/8/layout/vList5"/>
    <dgm:cxn modelId="{225C47AD-5025-410C-B678-2DAB04439233}" type="presParOf" srcId="{5A65C9DB-A148-40AF-8252-D63CEDB4557C}" destId="{9BADF42A-C91A-4FB4-9F22-9B3046BFF9BC}" srcOrd="4" destOrd="0" presId="urn:microsoft.com/office/officeart/2005/8/layout/vList5"/>
    <dgm:cxn modelId="{B83CF957-3CD8-4D6E-A1FF-F5425A72FA2B}" type="presParOf" srcId="{9BADF42A-C91A-4FB4-9F22-9B3046BFF9BC}" destId="{A1E95AC1-FE86-4DCD-B528-3E935819C840}" srcOrd="0" destOrd="0" presId="urn:microsoft.com/office/officeart/2005/8/layout/vList5"/>
    <dgm:cxn modelId="{EA5F3CB4-FB7F-4C81-80AC-1D4C7557A6CA}" type="presParOf" srcId="{5A65C9DB-A148-40AF-8252-D63CEDB4557C}" destId="{D2A23FA4-F0F4-4F7B-B878-3402C1660A42}" srcOrd="5" destOrd="0" presId="urn:microsoft.com/office/officeart/2005/8/layout/vList5"/>
    <dgm:cxn modelId="{FC2CCB2A-329A-49B6-8E2D-AD3EF30F9B3D}" type="presParOf" srcId="{5A65C9DB-A148-40AF-8252-D63CEDB4557C}" destId="{53CE3A57-8A6D-4F07-AB06-687EC796CE0D}" srcOrd="6" destOrd="0" presId="urn:microsoft.com/office/officeart/2005/8/layout/vList5"/>
    <dgm:cxn modelId="{641E9F8A-BF64-4284-B2FB-50658F738A9E}" type="presParOf" srcId="{53CE3A57-8A6D-4F07-AB06-687EC796CE0D}" destId="{9380D242-AA97-4483-A368-3F7C6216E9E1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DD4C5CD-48C4-4A0B-AEB1-B3339C01D528}" type="doc">
      <dgm:prSet loTypeId="urn:microsoft.com/office/officeart/2005/8/layout/vList5" loCatId="list" qsTypeId="urn:microsoft.com/office/officeart/2005/8/quickstyle/3d1" qsCatId="3D" csTypeId="urn:microsoft.com/office/officeart/2005/8/colors/accent3_2" csCatId="accent3"/>
      <dgm:spPr/>
      <dgm:t>
        <a:bodyPr/>
        <a:lstStyle/>
        <a:p>
          <a:endParaRPr lang="ru-RU"/>
        </a:p>
      </dgm:t>
    </dgm:pt>
    <dgm:pt modelId="{BFCA4C96-499B-4427-A99F-1E8D358768A7}">
      <dgm:prSet/>
      <dgm:spPr/>
      <dgm:t>
        <a:bodyPr/>
        <a:lstStyle/>
        <a:p>
          <a:pPr rtl="0"/>
          <a:r>
            <a:rPr lang="ru-RU" b="1" dirty="0" smtClean="0"/>
            <a:t>Смерть родителя или родственника.</a:t>
          </a:r>
          <a:endParaRPr lang="ru-RU" dirty="0"/>
        </a:p>
      </dgm:t>
    </dgm:pt>
    <dgm:pt modelId="{A2E978E9-BA67-4772-991B-BF1DB851AF47}" type="parTrans" cxnId="{B5E2D385-0084-4B04-9D38-D347DB2628BA}">
      <dgm:prSet/>
      <dgm:spPr/>
      <dgm:t>
        <a:bodyPr/>
        <a:lstStyle/>
        <a:p>
          <a:endParaRPr lang="ru-RU"/>
        </a:p>
      </dgm:t>
    </dgm:pt>
    <dgm:pt modelId="{69DFE03F-0B68-4EE7-8FC0-D128C5AB9F16}" type="sibTrans" cxnId="{B5E2D385-0084-4B04-9D38-D347DB2628BA}">
      <dgm:prSet/>
      <dgm:spPr/>
      <dgm:t>
        <a:bodyPr/>
        <a:lstStyle/>
        <a:p>
          <a:endParaRPr lang="ru-RU"/>
        </a:p>
      </dgm:t>
    </dgm:pt>
    <dgm:pt modelId="{DF6BCDE8-BC99-4DD2-94C0-A5AC2860B01B}">
      <dgm:prSet/>
      <dgm:spPr/>
      <dgm:t>
        <a:bodyPr/>
        <a:lstStyle/>
        <a:p>
          <a:pPr rtl="0"/>
          <a:r>
            <a:rPr lang="ru-RU" b="1" dirty="0" smtClean="0"/>
            <a:t>Развод родителей.</a:t>
          </a:r>
          <a:endParaRPr lang="ru-RU" dirty="0"/>
        </a:p>
      </dgm:t>
    </dgm:pt>
    <dgm:pt modelId="{8D5F0815-C3E1-44E3-AA60-169EB9814A8E}" type="parTrans" cxnId="{1AE90854-B226-4F38-8577-042419E71DF6}">
      <dgm:prSet/>
      <dgm:spPr/>
      <dgm:t>
        <a:bodyPr/>
        <a:lstStyle/>
        <a:p>
          <a:endParaRPr lang="ru-RU"/>
        </a:p>
      </dgm:t>
    </dgm:pt>
    <dgm:pt modelId="{57398593-0EC9-4E7F-A56F-AFD35A9D61DE}" type="sibTrans" cxnId="{1AE90854-B226-4F38-8577-042419E71DF6}">
      <dgm:prSet/>
      <dgm:spPr/>
      <dgm:t>
        <a:bodyPr/>
        <a:lstStyle/>
        <a:p>
          <a:endParaRPr lang="ru-RU"/>
        </a:p>
      </dgm:t>
    </dgm:pt>
    <dgm:pt modelId="{C2F36784-93E2-4B90-A1E1-CA585FE2AFF2}">
      <dgm:prSet/>
      <dgm:spPr/>
      <dgm:t>
        <a:bodyPr/>
        <a:lstStyle/>
        <a:p>
          <a:pPr rtl="0"/>
          <a:r>
            <a:rPr lang="ru-RU" b="1" dirty="0" smtClean="0"/>
            <a:t>Рождение младшего ребенка.</a:t>
          </a:r>
          <a:endParaRPr lang="ru-RU" dirty="0"/>
        </a:p>
      </dgm:t>
    </dgm:pt>
    <dgm:pt modelId="{9DE1326B-AC4D-4D52-A3D3-A7EE33221AC2}" type="parTrans" cxnId="{CBB23432-52F9-45F3-9CAD-6EE04DB75BDD}">
      <dgm:prSet/>
      <dgm:spPr/>
      <dgm:t>
        <a:bodyPr/>
        <a:lstStyle/>
        <a:p>
          <a:endParaRPr lang="ru-RU"/>
        </a:p>
      </dgm:t>
    </dgm:pt>
    <dgm:pt modelId="{6CBB3877-0CFE-41C5-9698-B96DAE141E10}" type="sibTrans" cxnId="{CBB23432-52F9-45F3-9CAD-6EE04DB75BDD}">
      <dgm:prSet/>
      <dgm:spPr/>
      <dgm:t>
        <a:bodyPr/>
        <a:lstStyle/>
        <a:p>
          <a:endParaRPr lang="ru-RU"/>
        </a:p>
      </dgm:t>
    </dgm:pt>
    <dgm:pt modelId="{CAB10AF5-3918-4882-A3BB-C4BACE06C2F0}">
      <dgm:prSet/>
      <dgm:spPr/>
      <dgm:t>
        <a:bodyPr/>
        <a:lstStyle/>
        <a:p>
          <a:pPr rtl="0"/>
          <a:r>
            <a:rPr lang="ru-RU" b="1" dirty="0" smtClean="0"/>
            <a:t>Длительная разлука ребенка с матерью до 3 лет.</a:t>
          </a:r>
          <a:endParaRPr lang="ru-RU" dirty="0"/>
        </a:p>
      </dgm:t>
    </dgm:pt>
    <dgm:pt modelId="{477C6B9B-DCF1-4E7B-A6F2-EEB0DCDE937D}" type="parTrans" cxnId="{2F06E2F7-FFC0-4A17-B470-05C64144E500}">
      <dgm:prSet/>
      <dgm:spPr/>
      <dgm:t>
        <a:bodyPr/>
        <a:lstStyle/>
        <a:p>
          <a:endParaRPr lang="ru-RU"/>
        </a:p>
      </dgm:t>
    </dgm:pt>
    <dgm:pt modelId="{52EA09CD-C52E-4623-86E4-4DAE41A40659}" type="sibTrans" cxnId="{2F06E2F7-FFC0-4A17-B470-05C64144E500}">
      <dgm:prSet/>
      <dgm:spPr/>
      <dgm:t>
        <a:bodyPr/>
        <a:lstStyle/>
        <a:p>
          <a:endParaRPr lang="ru-RU"/>
        </a:p>
      </dgm:t>
    </dgm:pt>
    <dgm:pt modelId="{2772694C-C656-49FA-BB95-6A7CBA1F16BF}" type="pres">
      <dgm:prSet presAssocID="{DDD4C5CD-48C4-4A0B-AEB1-B3339C01D528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C5909DA-9D1D-48CD-AECF-2087C91671C6}" type="pres">
      <dgm:prSet presAssocID="{BFCA4C96-499B-4427-A99F-1E8D358768A7}" presName="linNode" presStyleCnt="0"/>
      <dgm:spPr/>
    </dgm:pt>
    <dgm:pt modelId="{29436D56-A86C-4527-87F2-BEFB2823EADD}" type="pres">
      <dgm:prSet presAssocID="{BFCA4C96-499B-4427-A99F-1E8D358768A7}" presName="parentText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27CEA51-730D-47A8-B211-628F0672F796}" type="pres">
      <dgm:prSet presAssocID="{69DFE03F-0B68-4EE7-8FC0-D128C5AB9F16}" presName="sp" presStyleCnt="0"/>
      <dgm:spPr/>
    </dgm:pt>
    <dgm:pt modelId="{3DBCB4DA-4BDF-4F9B-A9D9-CEF7D899B059}" type="pres">
      <dgm:prSet presAssocID="{DF6BCDE8-BC99-4DD2-94C0-A5AC2860B01B}" presName="linNode" presStyleCnt="0"/>
      <dgm:spPr/>
    </dgm:pt>
    <dgm:pt modelId="{DD76CE53-FEB5-4CD1-B6D6-B2551984159D}" type="pres">
      <dgm:prSet presAssocID="{DF6BCDE8-BC99-4DD2-94C0-A5AC2860B01B}" presName="parentText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97C84BF-EC60-44F8-AB6A-8286B98C81C5}" type="pres">
      <dgm:prSet presAssocID="{57398593-0EC9-4E7F-A56F-AFD35A9D61DE}" presName="sp" presStyleCnt="0"/>
      <dgm:spPr/>
    </dgm:pt>
    <dgm:pt modelId="{F208AEE3-9988-4734-94DC-D9D83BB150C2}" type="pres">
      <dgm:prSet presAssocID="{C2F36784-93E2-4B90-A1E1-CA585FE2AFF2}" presName="linNode" presStyleCnt="0"/>
      <dgm:spPr/>
    </dgm:pt>
    <dgm:pt modelId="{86EC609C-8FAD-4AAE-9884-8BA5F79EE304}" type="pres">
      <dgm:prSet presAssocID="{C2F36784-93E2-4B90-A1E1-CA585FE2AFF2}" presName="parentText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144F0AC-2509-43F4-BDD8-B83B804B0C52}" type="pres">
      <dgm:prSet presAssocID="{6CBB3877-0CFE-41C5-9698-B96DAE141E10}" presName="sp" presStyleCnt="0"/>
      <dgm:spPr/>
    </dgm:pt>
    <dgm:pt modelId="{E4F4DC37-D8AE-4D42-852D-910E1142B693}" type="pres">
      <dgm:prSet presAssocID="{CAB10AF5-3918-4882-A3BB-C4BACE06C2F0}" presName="linNode" presStyleCnt="0"/>
      <dgm:spPr/>
    </dgm:pt>
    <dgm:pt modelId="{E946B887-41DF-4983-A25C-01B7C28C2389}" type="pres">
      <dgm:prSet presAssocID="{CAB10AF5-3918-4882-A3BB-C4BACE06C2F0}" presName="parentText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F06E2F7-FFC0-4A17-B470-05C64144E500}" srcId="{DDD4C5CD-48C4-4A0B-AEB1-B3339C01D528}" destId="{CAB10AF5-3918-4882-A3BB-C4BACE06C2F0}" srcOrd="3" destOrd="0" parTransId="{477C6B9B-DCF1-4E7B-A6F2-EEB0DCDE937D}" sibTransId="{52EA09CD-C52E-4623-86E4-4DAE41A40659}"/>
    <dgm:cxn modelId="{CBB23432-52F9-45F3-9CAD-6EE04DB75BDD}" srcId="{DDD4C5CD-48C4-4A0B-AEB1-B3339C01D528}" destId="{C2F36784-93E2-4B90-A1E1-CA585FE2AFF2}" srcOrd="2" destOrd="0" parTransId="{9DE1326B-AC4D-4D52-A3D3-A7EE33221AC2}" sibTransId="{6CBB3877-0CFE-41C5-9698-B96DAE141E10}"/>
    <dgm:cxn modelId="{35099757-1F5E-43FD-BD9B-1B51ACE7E972}" type="presOf" srcId="{C2F36784-93E2-4B90-A1E1-CA585FE2AFF2}" destId="{86EC609C-8FAD-4AAE-9884-8BA5F79EE304}" srcOrd="0" destOrd="0" presId="urn:microsoft.com/office/officeart/2005/8/layout/vList5"/>
    <dgm:cxn modelId="{1AE90854-B226-4F38-8577-042419E71DF6}" srcId="{DDD4C5CD-48C4-4A0B-AEB1-B3339C01D528}" destId="{DF6BCDE8-BC99-4DD2-94C0-A5AC2860B01B}" srcOrd="1" destOrd="0" parTransId="{8D5F0815-C3E1-44E3-AA60-169EB9814A8E}" sibTransId="{57398593-0EC9-4E7F-A56F-AFD35A9D61DE}"/>
    <dgm:cxn modelId="{70846BC7-CF1A-459C-9D3D-4FEFAF39D896}" type="presOf" srcId="{BFCA4C96-499B-4427-A99F-1E8D358768A7}" destId="{29436D56-A86C-4527-87F2-BEFB2823EADD}" srcOrd="0" destOrd="0" presId="urn:microsoft.com/office/officeart/2005/8/layout/vList5"/>
    <dgm:cxn modelId="{C61F6480-58BC-4394-A765-CF4F84FF88F9}" type="presOf" srcId="{DF6BCDE8-BC99-4DD2-94C0-A5AC2860B01B}" destId="{DD76CE53-FEB5-4CD1-B6D6-B2551984159D}" srcOrd="0" destOrd="0" presId="urn:microsoft.com/office/officeart/2005/8/layout/vList5"/>
    <dgm:cxn modelId="{A169BC12-FB83-45CD-97F8-A45B77B9F6AE}" type="presOf" srcId="{CAB10AF5-3918-4882-A3BB-C4BACE06C2F0}" destId="{E946B887-41DF-4983-A25C-01B7C28C2389}" srcOrd="0" destOrd="0" presId="urn:microsoft.com/office/officeart/2005/8/layout/vList5"/>
    <dgm:cxn modelId="{B5E2D385-0084-4B04-9D38-D347DB2628BA}" srcId="{DDD4C5CD-48C4-4A0B-AEB1-B3339C01D528}" destId="{BFCA4C96-499B-4427-A99F-1E8D358768A7}" srcOrd="0" destOrd="0" parTransId="{A2E978E9-BA67-4772-991B-BF1DB851AF47}" sibTransId="{69DFE03F-0B68-4EE7-8FC0-D128C5AB9F16}"/>
    <dgm:cxn modelId="{A996D600-1B9B-4465-A875-865764B014A1}" type="presOf" srcId="{DDD4C5CD-48C4-4A0B-AEB1-B3339C01D528}" destId="{2772694C-C656-49FA-BB95-6A7CBA1F16BF}" srcOrd="0" destOrd="0" presId="urn:microsoft.com/office/officeart/2005/8/layout/vList5"/>
    <dgm:cxn modelId="{8992BC3B-BFD2-48EB-AEDC-8AAB5BB68141}" type="presParOf" srcId="{2772694C-C656-49FA-BB95-6A7CBA1F16BF}" destId="{5C5909DA-9D1D-48CD-AECF-2087C91671C6}" srcOrd="0" destOrd="0" presId="urn:microsoft.com/office/officeart/2005/8/layout/vList5"/>
    <dgm:cxn modelId="{0F7B579C-E696-4917-BF50-D1C5AB830CB9}" type="presParOf" srcId="{5C5909DA-9D1D-48CD-AECF-2087C91671C6}" destId="{29436D56-A86C-4527-87F2-BEFB2823EADD}" srcOrd="0" destOrd="0" presId="urn:microsoft.com/office/officeart/2005/8/layout/vList5"/>
    <dgm:cxn modelId="{754AD3C7-342E-49D7-8E65-3F9B0754E71B}" type="presParOf" srcId="{2772694C-C656-49FA-BB95-6A7CBA1F16BF}" destId="{727CEA51-730D-47A8-B211-628F0672F796}" srcOrd="1" destOrd="0" presId="urn:microsoft.com/office/officeart/2005/8/layout/vList5"/>
    <dgm:cxn modelId="{7CC6F9BE-0835-4213-98E7-7940C9FD5CF8}" type="presParOf" srcId="{2772694C-C656-49FA-BB95-6A7CBA1F16BF}" destId="{3DBCB4DA-4BDF-4F9B-A9D9-CEF7D899B059}" srcOrd="2" destOrd="0" presId="urn:microsoft.com/office/officeart/2005/8/layout/vList5"/>
    <dgm:cxn modelId="{AF8D6310-9762-465E-AAF9-3453AA55AD67}" type="presParOf" srcId="{3DBCB4DA-4BDF-4F9B-A9D9-CEF7D899B059}" destId="{DD76CE53-FEB5-4CD1-B6D6-B2551984159D}" srcOrd="0" destOrd="0" presId="urn:microsoft.com/office/officeart/2005/8/layout/vList5"/>
    <dgm:cxn modelId="{0A19F875-A07E-4E77-943B-F5C6794A245C}" type="presParOf" srcId="{2772694C-C656-49FA-BB95-6A7CBA1F16BF}" destId="{F97C84BF-EC60-44F8-AB6A-8286B98C81C5}" srcOrd="3" destOrd="0" presId="urn:microsoft.com/office/officeart/2005/8/layout/vList5"/>
    <dgm:cxn modelId="{7AA5BB7E-B4F7-47B0-B430-715553E3AFB9}" type="presParOf" srcId="{2772694C-C656-49FA-BB95-6A7CBA1F16BF}" destId="{F208AEE3-9988-4734-94DC-D9D83BB150C2}" srcOrd="4" destOrd="0" presId="urn:microsoft.com/office/officeart/2005/8/layout/vList5"/>
    <dgm:cxn modelId="{C40FB90B-16F3-4003-AF75-B95962DA37D5}" type="presParOf" srcId="{F208AEE3-9988-4734-94DC-D9D83BB150C2}" destId="{86EC609C-8FAD-4AAE-9884-8BA5F79EE304}" srcOrd="0" destOrd="0" presId="urn:microsoft.com/office/officeart/2005/8/layout/vList5"/>
    <dgm:cxn modelId="{7D022A20-B0BA-443D-8FB4-0BB8223AE3B5}" type="presParOf" srcId="{2772694C-C656-49FA-BB95-6A7CBA1F16BF}" destId="{B144F0AC-2509-43F4-BDD8-B83B804B0C52}" srcOrd="5" destOrd="0" presId="urn:microsoft.com/office/officeart/2005/8/layout/vList5"/>
    <dgm:cxn modelId="{4335B10D-F05B-4252-87A9-CB51C297BA2C}" type="presParOf" srcId="{2772694C-C656-49FA-BB95-6A7CBA1F16BF}" destId="{E4F4DC37-D8AE-4D42-852D-910E1142B693}" srcOrd="6" destOrd="0" presId="urn:microsoft.com/office/officeart/2005/8/layout/vList5"/>
    <dgm:cxn modelId="{D363A79A-5822-40BB-9C14-E3809B9B31F5}" type="presParOf" srcId="{E4F4DC37-D8AE-4D42-852D-910E1142B693}" destId="{E946B887-41DF-4983-A25C-01B7C28C2389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A7136BD-D41C-49AB-A731-5CAFB94BB7BA}" type="doc">
      <dgm:prSet loTypeId="urn:microsoft.com/office/officeart/2005/8/layout/vList5" loCatId="list" qsTypeId="urn:microsoft.com/office/officeart/2005/8/quickstyle/3d1" qsCatId="3D" csTypeId="urn:microsoft.com/office/officeart/2005/8/colors/accent3_2" csCatId="accent3"/>
      <dgm:spPr/>
      <dgm:t>
        <a:bodyPr/>
        <a:lstStyle/>
        <a:p>
          <a:endParaRPr lang="ru-RU"/>
        </a:p>
      </dgm:t>
    </dgm:pt>
    <dgm:pt modelId="{120604BE-A32E-40E9-8788-0BA6E8834EAF}">
      <dgm:prSet/>
      <dgm:spPr/>
      <dgm:t>
        <a:bodyPr/>
        <a:lstStyle/>
        <a:p>
          <a:pPr rtl="0"/>
          <a:r>
            <a:rPr lang="ru-RU" b="1" dirty="0" smtClean="0"/>
            <a:t>Агрессивное поведение самих родителей как обычная модель поведения.</a:t>
          </a:r>
          <a:endParaRPr lang="ru-RU" dirty="0"/>
        </a:p>
      </dgm:t>
    </dgm:pt>
    <dgm:pt modelId="{E4053F96-521A-4B97-B406-8EE05FC6CE2D}" type="parTrans" cxnId="{CB04B355-0FC8-4121-8980-480D12E1B61F}">
      <dgm:prSet/>
      <dgm:spPr/>
      <dgm:t>
        <a:bodyPr/>
        <a:lstStyle/>
        <a:p>
          <a:endParaRPr lang="ru-RU"/>
        </a:p>
      </dgm:t>
    </dgm:pt>
    <dgm:pt modelId="{0FAFEC4C-A18F-4B77-8183-17BBEAF30ED7}" type="sibTrans" cxnId="{CB04B355-0FC8-4121-8980-480D12E1B61F}">
      <dgm:prSet/>
      <dgm:spPr/>
      <dgm:t>
        <a:bodyPr/>
        <a:lstStyle/>
        <a:p>
          <a:endParaRPr lang="ru-RU"/>
        </a:p>
      </dgm:t>
    </dgm:pt>
    <dgm:pt modelId="{45D6DE56-291F-47D4-8E8D-49D0CBAC7C5F}">
      <dgm:prSet/>
      <dgm:spPr/>
      <dgm:t>
        <a:bodyPr/>
        <a:lstStyle/>
        <a:p>
          <a:pPr rtl="0"/>
          <a:r>
            <a:rPr lang="ru-RU" b="1" dirty="0" smtClean="0"/>
            <a:t>Модель воспитания или сценарий воспитания родителей.</a:t>
          </a:r>
          <a:endParaRPr lang="ru-RU" dirty="0"/>
        </a:p>
      </dgm:t>
    </dgm:pt>
    <dgm:pt modelId="{39EB0873-68E1-4DC3-ABEF-D32B4D35F2B1}" type="parTrans" cxnId="{640A896E-806C-485C-8C3D-44F75B977EB6}">
      <dgm:prSet/>
      <dgm:spPr/>
      <dgm:t>
        <a:bodyPr/>
        <a:lstStyle/>
        <a:p>
          <a:endParaRPr lang="ru-RU"/>
        </a:p>
      </dgm:t>
    </dgm:pt>
    <dgm:pt modelId="{7FA04CF3-FE7C-4E14-8E31-62F5A3B14CBE}" type="sibTrans" cxnId="{640A896E-806C-485C-8C3D-44F75B977EB6}">
      <dgm:prSet/>
      <dgm:spPr/>
      <dgm:t>
        <a:bodyPr/>
        <a:lstStyle/>
        <a:p>
          <a:endParaRPr lang="ru-RU"/>
        </a:p>
      </dgm:t>
    </dgm:pt>
    <dgm:pt modelId="{A5CA31E3-E2A2-4728-9ADA-432A61276F0E}">
      <dgm:prSet/>
      <dgm:spPr/>
      <dgm:t>
        <a:bodyPr/>
        <a:lstStyle/>
        <a:p>
          <a:pPr rtl="0"/>
          <a:r>
            <a:rPr lang="ru-RU" b="1" dirty="0" smtClean="0"/>
            <a:t>Реакция на чрезмерное давление со стороны родителей и др.</a:t>
          </a:r>
          <a:endParaRPr lang="ru-RU" dirty="0"/>
        </a:p>
      </dgm:t>
    </dgm:pt>
    <dgm:pt modelId="{0576212B-FC29-43F2-BB96-D4E1F2133B92}" type="parTrans" cxnId="{27286907-5CCD-45D4-9195-D9F04D94867A}">
      <dgm:prSet/>
      <dgm:spPr/>
      <dgm:t>
        <a:bodyPr/>
        <a:lstStyle/>
        <a:p>
          <a:endParaRPr lang="ru-RU"/>
        </a:p>
      </dgm:t>
    </dgm:pt>
    <dgm:pt modelId="{F6C64EEB-C62C-4282-9826-BFB961480A23}" type="sibTrans" cxnId="{27286907-5CCD-45D4-9195-D9F04D94867A}">
      <dgm:prSet/>
      <dgm:spPr/>
      <dgm:t>
        <a:bodyPr/>
        <a:lstStyle/>
        <a:p>
          <a:endParaRPr lang="ru-RU"/>
        </a:p>
      </dgm:t>
    </dgm:pt>
    <dgm:pt modelId="{29227242-CA77-4C1C-964C-C640DC549BEB}">
      <dgm:prSet/>
      <dgm:spPr/>
      <dgm:t>
        <a:bodyPr/>
        <a:lstStyle/>
        <a:p>
          <a:pPr rtl="0"/>
          <a:r>
            <a:rPr lang="ru-RU" b="1" dirty="0" smtClean="0"/>
            <a:t>Неудовлетворение базовых потребностей ребенка (в любви, понимании, общении, безопасности, уважении, физическом и психологическом комфорте и т.д.).</a:t>
          </a:r>
          <a:endParaRPr lang="ru-RU" dirty="0"/>
        </a:p>
      </dgm:t>
    </dgm:pt>
    <dgm:pt modelId="{90DE6FE2-3497-4357-B277-AB3EEC19C5F1}" type="parTrans" cxnId="{E5941090-C38C-4774-A010-754D70871D8A}">
      <dgm:prSet/>
      <dgm:spPr/>
      <dgm:t>
        <a:bodyPr/>
        <a:lstStyle/>
        <a:p>
          <a:endParaRPr lang="ru-RU"/>
        </a:p>
      </dgm:t>
    </dgm:pt>
    <dgm:pt modelId="{D2CB2203-4688-4D7D-9444-50074B62BB9E}" type="sibTrans" cxnId="{E5941090-C38C-4774-A010-754D70871D8A}">
      <dgm:prSet/>
      <dgm:spPr/>
      <dgm:t>
        <a:bodyPr/>
        <a:lstStyle/>
        <a:p>
          <a:endParaRPr lang="ru-RU"/>
        </a:p>
      </dgm:t>
    </dgm:pt>
    <dgm:pt modelId="{A6FA34D5-F7E5-46FF-9A4A-4F38D531F5A5}">
      <dgm:prSet/>
      <dgm:spPr/>
      <dgm:t>
        <a:bodyPr/>
        <a:lstStyle/>
        <a:p>
          <a:pPr rtl="0"/>
          <a:r>
            <a:rPr lang="ru-RU" b="1" dirty="0" smtClean="0"/>
            <a:t>Прессинг успеха.</a:t>
          </a:r>
          <a:endParaRPr lang="ru-RU" dirty="0"/>
        </a:p>
      </dgm:t>
    </dgm:pt>
    <dgm:pt modelId="{0A41AF9E-04E3-48F8-85BC-5AEBB84F19CA}" type="parTrans" cxnId="{87A21FA3-95E0-4388-93C2-C7199C344FA6}">
      <dgm:prSet/>
      <dgm:spPr/>
      <dgm:t>
        <a:bodyPr/>
        <a:lstStyle/>
        <a:p>
          <a:endParaRPr lang="ru-RU"/>
        </a:p>
      </dgm:t>
    </dgm:pt>
    <dgm:pt modelId="{B022972E-B511-415F-A609-2E20529D8253}" type="sibTrans" cxnId="{87A21FA3-95E0-4388-93C2-C7199C344FA6}">
      <dgm:prSet/>
      <dgm:spPr/>
      <dgm:t>
        <a:bodyPr/>
        <a:lstStyle/>
        <a:p>
          <a:endParaRPr lang="ru-RU"/>
        </a:p>
      </dgm:t>
    </dgm:pt>
    <dgm:pt modelId="{BA20024C-2F31-49C5-9384-F89382C8689A}" type="pres">
      <dgm:prSet presAssocID="{FA7136BD-D41C-49AB-A731-5CAFB94BB7BA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82942BF-382A-4823-B084-F160C2FF5A69}" type="pres">
      <dgm:prSet presAssocID="{120604BE-A32E-40E9-8788-0BA6E8834EAF}" presName="linNode" presStyleCnt="0"/>
      <dgm:spPr/>
    </dgm:pt>
    <dgm:pt modelId="{9F605DCF-8191-4E58-9E8C-97F4650F4F28}" type="pres">
      <dgm:prSet presAssocID="{120604BE-A32E-40E9-8788-0BA6E8834EAF}" presName="parentText" presStyleLbl="node1" presStyleIdx="0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9C75DBC-E13D-4A61-9E43-70B64FD8D71D}" type="pres">
      <dgm:prSet presAssocID="{0FAFEC4C-A18F-4B77-8183-17BBEAF30ED7}" presName="sp" presStyleCnt="0"/>
      <dgm:spPr/>
    </dgm:pt>
    <dgm:pt modelId="{7C318040-D430-41F3-9380-E2BA74BE8A08}" type="pres">
      <dgm:prSet presAssocID="{45D6DE56-291F-47D4-8E8D-49D0CBAC7C5F}" presName="linNode" presStyleCnt="0"/>
      <dgm:spPr/>
    </dgm:pt>
    <dgm:pt modelId="{471A327F-2ED0-4A9A-B0AE-99C08412939D}" type="pres">
      <dgm:prSet presAssocID="{45D6DE56-291F-47D4-8E8D-49D0CBAC7C5F}" presName="parentText" presStyleLbl="node1" presStyleIdx="1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6E866E5-1BEE-432D-BB2B-01F72AD4DF72}" type="pres">
      <dgm:prSet presAssocID="{7FA04CF3-FE7C-4E14-8E31-62F5A3B14CBE}" presName="sp" presStyleCnt="0"/>
      <dgm:spPr/>
    </dgm:pt>
    <dgm:pt modelId="{C210CDCF-B8B5-452C-9F53-3F6F6C2F3056}" type="pres">
      <dgm:prSet presAssocID="{A5CA31E3-E2A2-4728-9ADA-432A61276F0E}" presName="linNode" presStyleCnt="0"/>
      <dgm:spPr/>
    </dgm:pt>
    <dgm:pt modelId="{156FC4A9-A636-4FB9-9986-152423CC5902}" type="pres">
      <dgm:prSet presAssocID="{A5CA31E3-E2A2-4728-9ADA-432A61276F0E}" presName="parentText" presStyleLbl="node1" presStyleIdx="2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D3A9031-056F-41F2-9F99-2B963D9255D3}" type="pres">
      <dgm:prSet presAssocID="{F6C64EEB-C62C-4282-9826-BFB961480A23}" presName="sp" presStyleCnt="0"/>
      <dgm:spPr/>
    </dgm:pt>
    <dgm:pt modelId="{819C88FC-8FE1-4E32-BA48-47D28A61A30B}" type="pres">
      <dgm:prSet presAssocID="{29227242-CA77-4C1C-964C-C640DC549BEB}" presName="linNode" presStyleCnt="0"/>
      <dgm:spPr/>
    </dgm:pt>
    <dgm:pt modelId="{549293FF-F3D3-45F4-93CB-99B04DC934C0}" type="pres">
      <dgm:prSet presAssocID="{29227242-CA77-4C1C-964C-C640DC549BEB}" presName="parentText" presStyleLbl="node1" presStyleIdx="3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376AE33-083C-406D-9853-A9CA844734BC}" type="pres">
      <dgm:prSet presAssocID="{D2CB2203-4688-4D7D-9444-50074B62BB9E}" presName="sp" presStyleCnt="0"/>
      <dgm:spPr/>
    </dgm:pt>
    <dgm:pt modelId="{81615B08-8C7D-40E7-984C-3BEC2C31AD6B}" type="pres">
      <dgm:prSet presAssocID="{A6FA34D5-F7E5-46FF-9A4A-4F38D531F5A5}" presName="linNode" presStyleCnt="0"/>
      <dgm:spPr/>
    </dgm:pt>
    <dgm:pt modelId="{F2091C7D-56BA-483A-B668-587192FB10C1}" type="pres">
      <dgm:prSet presAssocID="{A6FA34D5-F7E5-46FF-9A4A-4F38D531F5A5}" presName="parentText" presStyleLbl="node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E9B23BD-1609-4C35-B5F6-FB3B3712563D}" type="presOf" srcId="{45D6DE56-291F-47D4-8E8D-49D0CBAC7C5F}" destId="{471A327F-2ED0-4A9A-B0AE-99C08412939D}" srcOrd="0" destOrd="0" presId="urn:microsoft.com/office/officeart/2005/8/layout/vList5"/>
    <dgm:cxn modelId="{34703D94-A1C2-47DB-977D-24DA68599332}" type="presOf" srcId="{120604BE-A32E-40E9-8788-0BA6E8834EAF}" destId="{9F605DCF-8191-4E58-9E8C-97F4650F4F28}" srcOrd="0" destOrd="0" presId="urn:microsoft.com/office/officeart/2005/8/layout/vList5"/>
    <dgm:cxn modelId="{87A21FA3-95E0-4388-93C2-C7199C344FA6}" srcId="{FA7136BD-D41C-49AB-A731-5CAFB94BB7BA}" destId="{A6FA34D5-F7E5-46FF-9A4A-4F38D531F5A5}" srcOrd="4" destOrd="0" parTransId="{0A41AF9E-04E3-48F8-85BC-5AEBB84F19CA}" sibTransId="{B022972E-B511-415F-A609-2E20529D8253}"/>
    <dgm:cxn modelId="{790F83D5-E153-46F9-9874-C19BC3FB222A}" type="presOf" srcId="{FA7136BD-D41C-49AB-A731-5CAFB94BB7BA}" destId="{BA20024C-2F31-49C5-9384-F89382C8689A}" srcOrd="0" destOrd="0" presId="urn:microsoft.com/office/officeart/2005/8/layout/vList5"/>
    <dgm:cxn modelId="{58894976-F3DC-4721-85BD-01BCEFE1280C}" type="presOf" srcId="{A5CA31E3-E2A2-4728-9ADA-432A61276F0E}" destId="{156FC4A9-A636-4FB9-9986-152423CC5902}" srcOrd="0" destOrd="0" presId="urn:microsoft.com/office/officeart/2005/8/layout/vList5"/>
    <dgm:cxn modelId="{27286907-5CCD-45D4-9195-D9F04D94867A}" srcId="{FA7136BD-D41C-49AB-A731-5CAFB94BB7BA}" destId="{A5CA31E3-E2A2-4728-9ADA-432A61276F0E}" srcOrd="2" destOrd="0" parTransId="{0576212B-FC29-43F2-BB96-D4E1F2133B92}" sibTransId="{F6C64EEB-C62C-4282-9826-BFB961480A23}"/>
    <dgm:cxn modelId="{CB04B355-0FC8-4121-8980-480D12E1B61F}" srcId="{FA7136BD-D41C-49AB-A731-5CAFB94BB7BA}" destId="{120604BE-A32E-40E9-8788-0BA6E8834EAF}" srcOrd="0" destOrd="0" parTransId="{E4053F96-521A-4B97-B406-8EE05FC6CE2D}" sibTransId="{0FAFEC4C-A18F-4B77-8183-17BBEAF30ED7}"/>
    <dgm:cxn modelId="{9A57A4A3-5504-4055-B3F0-2103333BDC38}" type="presOf" srcId="{A6FA34D5-F7E5-46FF-9A4A-4F38D531F5A5}" destId="{F2091C7D-56BA-483A-B668-587192FB10C1}" srcOrd="0" destOrd="0" presId="urn:microsoft.com/office/officeart/2005/8/layout/vList5"/>
    <dgm:cxn modelId="{E5941090-C38C-4774-A010-754D70871D8A}" srcId="{FA7136BD-D41C-49AB-A731-5CAFB94BB7BA}" destId="{29227242-CA77-4C1C-964C-C640DC549BEB}" srcOrd="3" destOrd="0" parTransId="{90DE6FE2-3497-4357-B277-AB3EEC19C5F1}" sibTransId="{D2CB2203-4688-4D7D-9444-50074B62BB9E}"/>
    <dgm:cxn modelId="{640A896E-806C-485C-8C3D-44F75B977EB6}" srcId="{FA7136BD-D41C-49AB-A731-5CAFB94BB7BA}" destId="{45D6DE56-291F-47D4-8E8D-49D0CBAC7C5F}" srcOrd="1" destOrd="0" parTransId="{39EB0873-68E1-4DC3-ABEF-D32B4D35F2B1}" sibTransId="{7FA04CF3-FE7C-4E14-8E31-62F5A3B14CBE}"/>
    <dgm:cxn modelId="{72491848-486F-4EAD-B5C9-6BBF96AD18E4}" type="presOf" srcId="{29227242-CA77-4C1C-964C-C640DC549BEB}" destId="{549293FF-F3D3-45F4-93CB-99B04DC934C0}" srcOrd="0" destOrd="0" presId="urn:microsoft.com/office/officeart/2005/8/layout/vList5"/>
    <dgm:cxn modelId="{EECF6DEF-1865-496C-B521-87129027A19F}" type="presParOf" srcId="{BA20024C-2F31-49C5-9384-F89382C8689A}" destId="{A82942BF-382A-4823-B084-F160C2FF5A69}" srcOrd="0" destOrd="0" presId="urn:microsoft.com/office/officeart/2005/8/layout/vList5"/>
    <dgm:cxn modelId="{7282E4DF-0356-4C1B-9658-B237225693B2}" type="presParOf" srcId="{A82942BF-382A-4823-B084-F160C2FF5A69}" destId="{9F605DCF-8191-4E58-9E8C-97F4650F4F28}" srcOrd="0" destOrd="0" presId="urn:microsoft.com/office/officeart/2005/8/layout/vList5"/>
    <dgm:cxn modelId="{71777E6B-8D91-4175-B510-07BCEC1380D1}" type="presParOf" srcId="{BA20024C-2F31-49C5-9384-F89382C8689A}" destId="{99C75DBC-E13D-4A61-9E43-70B64FD8D71D}" srcOrd="1" destOrd="0" presId="urn:microsoft.com/office/officeart/2005/8/layout/vList5"/>
    <dgm:cxn modelId="{BFA91D10-9996-43D0-8072-99B45ADE99D9}" type="presParOf" srcId="{BA20024C-2F31-49C5-9384-F89382C8689A}" destId="{7C318040-D430-41F3-9380-E2BA74BE8A08}" srcOrd="2" destOrd="0" presId="urn:microsoft.com/office/officeart/2005/8/layout/vList5"/>
    <dgm:cxn modelId="{421E5C08-7684-416F-87D9-2805261DC8E8}" type="presParOf" srcId="{7C318040-D430-41F3-9380-E2BA74BE8A08}" destId="{471A327F-2ED0-4A9A-B0AE-99C08412939D}" srcOrd="0" destOrd="0" presId="urn:microsoft.com/office/officeart/2005/8/layout/vList5"/>
    <dgm:cxn modelId="{A07569DA-841F-4ECF-9951-74E80F753A70}" type="presParOf" srcId="{BA20024C-2F31-49C5-9384-F89382C8689A}" destId="{A6E866E5-1BEE-432D-BB2B-01F72AD4DF72}" srcOrd="3" destOrd="0" presId="urn:microsoft.com/office/officeart/2005/8/layout/vList5"/>
    <dgm:cxn modelId="{C3A1750A-2693-4A2F-9B8F-122F46E8BF29}" type="presParOf" srcId="{BA20024C-2F31-49C5-9384-F89382C8689A}" destId="{C210CDCF-B8B5-452C-9F53-3F6F6C2F3056}" srcOrd="4" destOrd="0" presId="urn:microsoft.com/office/officeart/2005/8/layout/vList5"/>
    <dgm:cxn modelId="{BF5080E1-FF75-49E7-8711-685F1CBCF462}" type="presParOf" srcId="{C210CDCF-B8B5-452C-9F53-3F6F6C2F3056}" destId="{156FC4A9-A636-4FB9-9986-152423CC5902}" srcOrd="0" destOrd="0" presId="urn:microsoft.com/office/officeart/2005/8/layout/vList5"/>
    <dgm:cxn modelId="{87366A4F-86F5-4436-B993-313D5EDAF9F8}" type="presParOf" srcId="{BA20024C-2F31-49C5-9384-F89382C8689A}" destId="{2D3A9031-056F-41F2-9F99-2B963D9255D3}" srcOrd="5" destOrd="0" presId="urn:microsoft.com/office/officeart/2005/8/layout/vList5"/>
    <dgm:cxn modelId="{92C3EBE4-627B-4B55-95B9-6D7B884919A0}" type="presParOf" srcId="{BA20024C-2F31-49C5-9384-F89382C8689A}" destId="{819C88FC-8FE1-4E32-BA48-47D28A61A30B}" srcOrd="6" destOrd="0" presId="urn:microsoft.com/office/officeart/2005/8/layout/vList5"/>
    <dgm:cxn modelId="{0D603FF6-C538-4815-907B-7CE354C85F16}" type="presParOf" srcId="{819C88FC-8FE1-4E32-BA48-47D28A61A30B}" destId="{549293FF-F3D3-45F4-93CB-99B04DC934C0}" srcOrd="0" destOrd="0" presId="urn:microsoft.com/office/officeart/2005/8/layout/vList5"/>
    <dgm:cxn modelId="{633186BA-21C8-478A-8F2C-7B0D8890AC05}" type="presParOf" srcId="{BA20024C-2F31-49C5-9384-F89382C8689A}" destId="{F376AE33-083C-406D-9853-A9CA844734BC}" srcOrd="7" destOrd="0" presId="urn:microsoft.com/office/officeart/2005/8/layout/vList5"/>
    <dgm:cxn modelId="{6B70A7F3-C887-49D6-AE88-AD59C467FE84}" type="presParOf" srcId="{BA20024C-2F31-49C5-9384-F89382C8689A}" destId="{81615B08-8C7D-40E7-984C-3BEC2C31AD6B}" srcOrd="8" destOrd="0" presId="urn:microsoft.com/office/officeart/2005/8/layout/vList5"/>
    <dgm:cxn modelId="{64799878-46E6-4F6B-A346-5E46E7FE431C}" type="presParOf" srcId="{81615B08-8C7D-40E7-984C-3BEC2C31AD6B}" destId="{F2091C7D-56BA-483A-B668-587192FB10C1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ED8EFED-68AC-4143-965C-F0B830CF54FC}" type="doc">
      <dgm:prSet loTypeId="urn:microsoft.com/office/officeart/2005/8/layout/pyramid2" loCatId="list" qsTypeId="urn:microsoft.com/office/officeart/2005/8/quickstyle/simple3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AA5A9B8A-D749-436B-80F3-9D1BFBC7F6CA}">
      <dgm:prSet phldrT="[Текст]" custT="1"/>
      <dgm:spPr/>
      <dgm:t>
        <a:bodyPr/>
        <a:lstStyle/>
        <a:p>
          <a:pPr algn="l"/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Воспринимают большой круг ситуаций как угрожающих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BE1A7C9D-08F7-4808-BF87-E49C33AA4AAA}" type="parTrans" cxnId="{3AAD7E0E-AC5E-4E5F-9787-6ED08B092D6B}">
      <dgm:prSet/>
      <dgm:spPr/>
      <dgm:t>
        <a:bodyPr/>
        <a:lstStyle/>
        <a:p>
          <a:endParaRPr lang="ru-RU"/>
        </a:p>
      </dgm:t>
    </dgm:pt>
    <dgm:pt modelId="{575DD35B-F41C-43D6-AD20-EA5353D18C75}" type="sibTrans" cxnId="{3AAD7E0E-AC5E-4E5F-9787-6ED08B092D6B}">
      <dgm:prSet/>
      <dgm:spPr/>
      <dgm:t>
        <a:bodyPr/>
        <a:lstStyle/>
        <a:p>
          <a:endParaRPr lang="ru-RU"/>
        </a:p>
      </dgm:t>
    </dgm:pt>
    <dgm:pt modelId="{022F9D26-163F-4D45-A22C-C75609875BEE}">
      <dgm:prSet phldrT="[Текст]" custT="1"/>
      <dgm:spPr/>
      <dgm:t>
        <a:bodyPr/>
        <a:lstStyle/>
        <a:p>
          <a:pPr algn="l"/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Сверхчувствительны к негативному отношению к себе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F210C73A-5124-44C7-A66E-1540B3168B31}" type="parTrans" cxnId="{92A4300C-1DA0-4CD2-BCA4-790E9178C471}">
      <dgm:prSet/>
      <dgm:spPr/>
      <dgm:t>
        <a:bodyPr/>
        <a:lstStyle/>
        <a:p>
          <a:endParaRPr lang="ru-RU"/>
        </a:p>
      </dgm:t>
    </dgm:pt>
    <dgm:pt modelId="{392AEF9D-C240-4F22-836E-CC010AF8B633}" type="sibTrans" cxnId="{92A4300C-1DA0-4CD2-BCA4-790E9178C471}">
      <dgm:prSet/>
      <dgm:spPr/>
      <dgm:t>
        <a:bodyPr/>
        <a:lstStyle/>
        <a:p>
          <a:endParaRPr lang="ru-RU"/>
        </a:p>
      </dgm:t>
    </dgm:pt>
    <dgm:pt modelId="{4DC858A8-594D-4194-A991-B2153969AF79}">
      <dgm:prSet phldrT="[Текст]" custT="1"/>
      <dgm:spPr/>
      <dgm:t>
        <a:bodyPr/>
        <a:lstStyle/>
        <a:p>
          <a:pPr algn="l"/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Заранее настроены на негативное восприятие  себя окружающими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14DD4AFC-94D1-4CA4-AA31-FFB3B2014FCC}" type="parTrans" cxnId="{C8D5C773-B19D-4299-84CC-74E61B112E0C}">
      <dgm:prSet/>
      <dgm:spPr/>
      <dgm:t>
        <a:bodyPr/>
        <a:lstStyle/>
        <a:p>
          <a:endParaRPr lang="ru-RU"/>
        </a:p>
      </dgm:t>
    </dgm:pt>
    <dgm:pt modelId="{738DCFC0-8CDC-4851-813D-BE7C037BF9EE}" type="sibTrans" cxnId="{C8D5C773-B19D-4299-84CC-74E61B112E0C}">
      <dgm:prSet/>
      <dgm:spPr/>
      <dgm:t>
        <a:bodyPr/>
        <a:lstStyle/>
        <a:p>
          <a:endParaRPr lang="ru-RU"/>
        </a:p>
      </dgm:t>
    </dgm:pt>
    <dgm:pt modelId="{51725481-8697-4A9D-9ADA-71FE0470E089}">
      <dgm:prSet phldrT="[Текст]" custT="1"/>
      <dgm:spPr/>
      <dgm:t>
        <a:bodyPr/>
        <a:lstStyle/>
        <a:p>
          <a:pPr algn="l"/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Имеют ограниченный набор реакций на проблемную ситуацию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06EB6142-EBCB-47DF-9402-73F45FBAC637}" type="parTrans" cxnId="{15B696CD-4DB7-4AA7-BBDA-5E9167AA8AE2}">
      <dgm:prSet/>
      <dgm:spPr/>
      <dgm:t>
        <a:bodyPr/>
        <a:lstStyle/>
        <a:p>
          <a:endParaRPr lang="ru-RU"/>
        </a:p>
      </dgm:t>
    </dgm:pt>
    <dgm:pt modelId="{0FBA2080-D73F-4196-8D09-A29D01107DAC}" type="sibTrans" cxnId="{15B696CD-4DB7-4AA7-BBDA-5E9167AA8AE2}">
      <dgm:prSet/>
      <dgm:spPr/>
      <dgm:t>
        <a:bodyPr/>
        <a:lstStyle/>
        <a:p>
          <a:endParaRPr lang="ru-RU"/>
        </a:p>
      </dgm:t>
    </dgm:pt>
    <dgm:pt modelId="{A6238FA5-F5FA-422F-9881-8102447464E5}">
      <dgm:prSet custT="1"/>
      <dgm:spPr/>
      <dgm:t>
        <a:bodyPr/>
        <a:lstStyle/>
        <a:p>
          <a:pPr algn="l"/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Не оценивают собственную агрессию как агрессивное поведение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7CF3D8A9-0CB2-4193-BF5A-604BE0A3CB5E}" type="parTrans" cxnId="{F105A708-E9FD-4CE8-A461-DD0254B335F0}">
      <dgm:prSet/>
      <dgm:spPr/>
      <dgm:t>
        <a:bodyPr/>
        <a:lstStyle/>
        <a:p>
          <a:endParaRPr lang="ru-RU"/>
        </a:p>
      </dgm:t>
    </dgm:pt>
    <dgm:pt modelId="{A4DBA4BB-4CE1-475C-A02A-B96AB0E552AD}" type="sibTrans" cxnId="{F105A708-E9FD-4CE8-A461-DD0254B335F0}">
      <dgm:prSet/>
      <dgm:spPr/>
      <dgm:t>
        <a:bodyPr/>
        <a:lstStyle/>
        <a:p>
          <a:endParaRPr lang="ru-RU"/>
        </a:p>
      </dgm:t>
    </dgm:pt>
    <dgm:pt modelId="{36DCFA5E-E779-47B5-B09D-6B5A7DDC19A7}">
      <dgm:prSet custT="1"/>
      <dgm:spPr/>
      <dgm:t>
        <a:bodyPr/>
        <a:lstStyle/>
        <a:p>
          <a:pPr algn="l"/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В случае намеренной агрессии отсутствует чувство вины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0C02388F-A709-4345-8857-5A6BC69B7351}" type="parTrans" cxnId="{7C410E4B-E733-4383-AB64-7710A3E8F08C}">
      <dgm:prSet/>
      <dgm:spPr/>
      <dgm:t>
        <a:bodyPr/>
        <a:lstStyle/>
        <a:p>
          <a:endParaRPr lang="ru-RU"/>
        </a:p>
      </dgm:t>
    </dgm:pt>
    <dgm:pt modelId="{C93A9186-B121-4EAE-A47B-7D091A94CFE9}" type="sibTrans" cxnId="{7C410E4B-E733-4383-AB64-7710A3E8F08C}">
      <dgm:prSet/>
      <dgm:spPr/>
      <dgm:t>
        <a:bodyPr/>
        <a:lstStyle/>
        <a:p>
          <a:endParaRPr lang="ru-RU"/>
        </a:p>
      </dgm:t>
    </dgm:pt>
    <dgm:pt modelId="{C7D08F44-AA45-4CF4-A9F7-9FC8DE3BE9EB}">
      <dgm:prSet custT="1"/>
      <dgm:spPr/>
      <dgm:t>
        <a:bodyPr/>
        <a:lstStyle/>
        <a:p>
          <a:pPr algn="l"/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Боятся непредсказуемости в поведении родителей 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F138A542-0F2D-4D73-B436-ABF33B560A37}" type="parTrans" cxnId="{2EDD60C6-0B62-40B4-893D-55DBF34D0D1C}">
      <dgm:prSet/>
      <dgm:spPr/>
      <dgm:t>
        <a:bodyPr/>
        <a:lstStyle/>
        <a:p>
          <a:endParaRPr lang="ru-RU"/>
        </a:p>
      </dgm:t>
    </dgm:pt>
    <dgm:pt modelId="{6FAC2A46-5544-4B61-9294-D412112C69A6}" type="sibTrans" cxnId="{2EDD60C6-0B62-40B4-893D-55DBF34D0D1C}">
      <dgm:prSet/>
      <dgm:spPr/>
      <dgm:t>
        <a:bodyPr/>
        <a:lstStyle/>
        <a:p>
          <a:endParaRPr lang="ru-RU"/>
        </a:p>
      </dgm:t>
    </dgm:pt>
    <dgm:pt modelId="{B063F620-013A-42E9-9C97-C62251B28970}">
      <dgm:prSet custT="1"/>
      <dgm:spPr/>
      <dgm:t>
        <a:bodyPr/>
        <a:lstStyle/>
        <a:p>
          <a:pPr algn="l"/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Низкий уровень самоконтроля 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2BF351EF-E419-4DA5-AF04-DB2C0C0A856D}" type="parTrans" cxnId="{FCE8C532-E4C6-4CDB-9B03-FE957D181F47}">
      <dgm:prSet/>
      <dgm:spPr/>
      <dgm:t>
        <a:bodyPr/>
        <a:lstStyle/>
        <a:p>
          <a:endParaRPr lang="ru-RU"/>
        </a:p>
      </dgm:t>
    </dgm:pt>
    <dgm:pt modelId="{22BB99D8-207F-407D-81E3-C37082462BB8}" type="sibTrans" cxnId="{FCE8C532-E4C6-4CDB-9B03-FE957D181F47}">
      <dgm:prSet/>
      <dgm:spPr/>
      <dgm:t>
        <a:bodyPr/>
        <a:lstStyle/>
        <a:p>
          <a:endParaRPr lang="ru-RU"/>
        </a:p>
      </dgm:t>
    </dgm:pt>
    <dgm:pt modelId="{09ADAB44-5B35-46D0-95B6-7FCF33DDDA46}" type="pres">
      <dgm:prSet presAssocID="{7ED8EFED-68AC-4143-965C-F0B830CF54FC}" presName="compositeShape" presStyleCnt="0">
        <dgm:presLayoutVars>
          <dgm:dir/>
          <dgm:resizeHandles/>
        </dgm:presLayoutVars>
      </dgm:prSet>
      <dgm:spPr/>
      <dgm:t>
        <a:bodyPr/>
        <a:lstStyle/>
        <a:p>
          <a:endParaRPr lang="ru-RU"/>
        </a:p>
      </dgm:t>
    </dgm:pt>
    <dgm:pt modelId="{B883DE14-B9F9-4390-85F2-9ADD0FF0CD67}" type="pres">
      <dgm:prSet presAssocID="{7ED8EFED-68AC-4143-965C-F0B830CF54FC}" presName="pyramid" presStyleLbl="node1" presStyleIdx="0" presStyleCnt="1" custScaleY="92405"/>
      <dgm:spPr/>
    </dgm:pt>
    <dgm:pt modelId="{E8E671F6-FEDE-4C09-863D-ED10806D2A0C}" type="pres">
      <dgm:prSet presAssocID="{7ED8EFED-68AC-4143-965C-F0B830CF54FC}" presName="theList" presStyleCnt="0"/>
      <dgm:spPr/>
    </dgm:pt>
    <dgm:pt modelId="{7843E88A-5F0B-4F45-916B-9E06394A4FD3}" type="pres">
      <dgm:prSet presAssocID="{AA5A9B8A-D749-436B-80F3-9D1BFBC7F6CA}" presName="aNode" presStyleLbl="fgAcc1" presStyleIdx="0" presStyleCnt="8" custScaleX="19911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7E253DB-449A-4CB9-9CE4-A9A36651A315}" type="pres">
      <dgm:prSet presAssocID="{AA5A9B8A-D749-436B-80F3-9D1BFBC7F6CA}" presName="aSpace" presStyleCnt="0"/>
      <dgm:spPr/>
    </dgm:pt>
    <dgm:pt modelId="{2D11DAC8-A516-49A7-BBB9-ACAD2CB53E1D}" type="pres">
      <dgm:prSet presAssocID="{022F9D26-163F-4D45-A22C-C75609875BEE}" presName="aNode" presStyleLbl="fgAcc1" presStyleIdx="1" presStyleCnt="8" custScaleX="20071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62A7AB1-07A2-489C-849F-6E5D69F8ADE4}" type="pres">
      <dgm:prSet presAssocID="{022F9D26-163F-4D45-A22C-C75609875BEE}" presName="aSpace" presStyleCnt="0"/>
      <dgm:spPr/>
    </dgm:pt>
    <dgm:pt modelId="{67C9AE8F-0998-40BD-81CA-A2B6B78F6A2B}" type="pres">
      <dgm:prSet presAssocID="{4DC858A8-594D-4194-A991-B2153969AF79}" presName="aNode" presStyleLbl="fgAcc1" presStyleIdx="2" presStyleCnt="8" custScaleX="2015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5712293-9991-4CC8-BA30-B3E2C00DCF09}" type="pres">
      <dgm:prSet presAssocID="{4DC858A8-594D-4194-A991-B2153969AF79}" presName="aSpace" presStyleCnt="0"/>
      <dgm:spPr/>
    </dgm:pt>
    <dgm:pt modelId="{61314BE1-1151-4945-8717-8556A8696DB1}" type="pres">
      <dgm:prSet presAssocID="{51725481-8697-4A9D-9ADA-71FE0470E089}" presName="aNode" presStyleLbl="fgAcc1" presStyleIdx="3" presStyleCnt="8" custScaleX="201295" custLinFactY="100000" custLinFactNeighborX="-13" custLinFactNeighborY="13184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839C648-02DE-489C-9A8D-B9203FDE69CD}" type="pres">
      <dgm:prSet presAssocID="{51725481-8697-4A9D-9ADA-71FE0470E089}" presName="aSpace" presStyleCnt="0"/>
      <dgm:spPr/>
    </dgm:pt>
    <dgm:pt modelId="{B4AA1641-E369-4308-9F82-582B0B186228}" type="pres">
      <dgm:prSet presAssocID="{A6238FA5-F5FA-422F-9881-8102447464E5}" presName="aNode" presStyleLbl="fgAcc1" presStyleIdx="4" presStyleCnt="8" custScaleX="199886" custLinFactY="-96673" custLinFactNeighborX="1401" custLinFactNeighborY="-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FC5EAB4-DDD5-42B2-900A-A36C4BDA8B5C}" type="pres">
      <dgm:prSet presAssocID="{A6238FA5-F5FA-422F-9881-8102447464E5}" presName="aSpace" presStyleCnt="0"/>
      <dgm:spPr/>
    </dgm:pt>
    <dgm:pt modelId="{F57DE174-259A-482B-8832-A3D647751D89}" type="pres">
      <dgm:prSet presAssocID="{36DCFA5E-E779-47B5-B09D-6B5A7DDC19A7}" presName="aNode" presStyleLbl="fgAcc1" presStyleIdx="5" presStyleCnt="8" custScaleX="20126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7377619-5CC7-4B02-86BD-3C523908FE44}" type="pres">
      <dgm:prSet presAssocID="{36DCFA5E-E779-47B5-B09D-6B5A7DDC19A7}" presName="aSpace" presStyleCnt="0"/>
      <dgm:spPr/>
    </dgm:pt>
    <dgm:pt modelId="{291A6CDA-FAFE-4CFC-ADDA-9DE889451080}" type="pres">
      <dgm:prSet presAssocID="{C7D08F44-AA45-4CF4-A9F7-9FC8DE3BE9EB}" presName="aNode" presStyleLbl="fgAcc1" presStyleIdx="6" presStyleCnt="8" custScaleX="20107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804232E-DBFB-47B1-B667-01931A574D9A}" type="pres">
      <dgm:prSet presAssocID="{C7D08F44-AA45-4CF4-A9F7-9FC8DE3BE9EB}" presName="aSpace" presStyleCnt="0"/>
      <dgm:spPr/>
    </dgm:pt>
    <dgm:pt modelId="{9FF9A193-57B5-43C8-B9F4-856A20407724}" type="pres">
      <dgm:prSet presAssocID="{B063F620-013A-42E9-9C97-C62251B28970}" presName="aNode" presStyleLbl="fgAcc1" presStyleIdx="7" presStyleCnt="8" custScaleX="20205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4BA97A6-A572-4A14-B8DA-266DEC9B24DD}" type="pres">
      <dgm:prSet presAssocID="{B063F620-013A-42E9-9C97-C62251B28970}" presName="aSpace" presStyleCnt="0"/>
      <dgm:spPr/>
    </dgm:pt>
  </dgm:ptLst>
  <dgm:cxnLst>
    <dgm:cxn modelId="{3FDC3B56-CB20-41AA-B6C2-B085C6049717}" type="presOf" srcId="{B063F620-013A-42E9-9C97-C62251B28970}" destId="{9FF9A193-57B5-43C8-B9F4-856A20407724}" srcOrd="0" destOrd="0" presId="urn:microsoft.com/office/officeart/2005/8/layout/pyramid2"/>
    <dgm:cxn modelId="{36ECD30B-29CD-4BA0-9D39-9CD5DEDE5E6D}" type="presOf" srcId="{4DC858A8-594D-4194-A991-B2153969AF79}" destId="{67C9AE8F-0998-40BD-81CA-A2B6B78F6A2B}" srcOrd="0" destOrd="0" presId="urn:microsoft.com/office/officeart/2005/8/layout/pyramid2"/>
    <dgm:cxn modelId="{ECDAAC54-0ADD-4883-B785-1CC74DFDAA10}" type="presOf" srcId="{C7D08F44-AA45-4CF4-A9F7-9FC8DE3BE9EB}" destId="{291A6CDA-FAFE-4CFC-ADDA-9DE889451080}" srcOrd="0" destOrd="0" presId="urn:microsoft.com/office/officeart/2005/8/layout/pyramid2"/>
    <dgm:cxn modelId="{2EDD60C6-0B62-40B4-893D-55DBF34D0D1C}" srcId="{7ED8EFED-68AC-4143-965C-F0B830CF54FC}" destId="{C7D08F44-AA45-4CF4-A9F7-9FC8DE3BE9EB}" srcOrd="6" destOrd="0" parTransId="{F138A542-0F2D-4D73-B436-ABF33B560A37}" sibTransId="{6FAC2A46-5544-4B61-9294-D412112C69A6}"/>
    <dgm:cxn modelId="{FD68B5DF-D5B6-42CD-B369-56C037BFC37F}" type="presOf" srcId="{36DCFA5E-E779-47B5-B09D-6B5A7DDC19A7}" destId="{F57DE174-259A-482B-8832-A3D647751D89}" srcOrd="0" destOrd="0" presId="urn:microsoft.com/office/officeart/2005/8/layout/pyramid2"/>
    <dgm:cxn modelId="{3AAD7E0E-AC5E-4E5F-9787-6ED08B092D6B}" srcId="{7ED8EFED-68AC-4143-965C-F0B830CF54FC}" destId="{AA5A9B8A-D749-436B-80F3-9D1BFBC7F6CA}" srcOrd="0" destOrd="0" parTransId="{BE1A7C9D-08F7-4808-BF87-E49C33AA4AAA}" sibTransId="{575DD35B-F41C-43D6-AD20-EA5353D18C75}"/>
    <dgm:cxn modelId="{92A4300C-1DA0-4CD2-BCA4-790E9178C471}" srcId="{7ED8EFED-68AC-4143-965C-F0B830CF54FC}" destId="{022F9D26-163F-4D45-A22C-C75609875BEE}" srcOrd="1" destOrd="0" parTransId="{F210C73A-5124-44C7-A66E-1540B3168B31}" sibTransId="{392AEF9D-C240-4F22-836E-CC010AF8B633}"/>
    <dgm:cxn modelId="{F105A708-E9FD-4CE8-A461-DD0254B335F0}" srcId="{7ED8EFED-68AC-4143-965C-F0B830CF54FC}" destId="{A6238FA5-F5FA-422F-9881-8102447464E5}" srcOrd="4" destOrd="0" parTransId="{7CF3D8A9-0CB2-4193-BF5A-604BE0A3CB5E}" sibTransId="{A4DBA4BB-4CE1-475C-A02A-B96AB0E552AD}"/>
    <dgm:cxn modelId="{5FE04BC6-5618-475C-9398-33A238F2590E}" type="presOf" srcId="{022F9D26-163F-4D45-A22C-C75609875BEE}" destId="{2D11DAC8-A516-49A7-BBB9-ACAD2CB53E1D}" srcOrd="0" destOrd="0" presId="urn:microsoft.com/office/officeart/2005/8/layout/pyramid2"/>
    <dgm:cxn modelId="{15B696CD-4DB7-4AA7-BBDA-5E9167AA8AE2}" srcId="{7ED8EFED-68AC-4143-965C-F0B830CF54FC}" destId="{51725481-8697-4A9D-9ADA-71FE0470E089}" srcOrd="3" destOrd="0" parTransId="{06EB6142-EBCB-47DF-9402-73F45FBAC637}" sibTransId="{0FBA2080-D73F-4196-8D09-A29D01107DAC}"/>
    <dgm:cxn modelId="{FE4A6658-A63D-46C1-9736-07DED16AE365}" type="presOf" srcId="{AA5A9B8A-D749-436B-80F3-9D1BFBC7F6CA}" destId="{7843E88A-5F0B-4F45-916B-9E06394A4FD3}" srcOrd="0" destOrd="0" presId="urn:microsoft.com/office/officeart/2005/8/layout/pyramid2"/>
    <dgm:cxn modelId="{7C410E4B-E733-4383-AB64-7710A3E8F08C}" srcId="{7ED8EFED-68AC-4143-965C-F0B830CF54FC}" destId="{36DCFA5E-E779-47B5-B09D-6B5A7DDC19A7}" srcOrd="5" destOrd="0" parTransId="{0C02388F-A709-4345-8857-5A6BC69B7351}" sibTransId="{C93A9186-B121-4EAE-A47B-7D091A94CFE9}"/>
    <dgm:cxn modelId="{3C2C0916-42A4-4C8E-B991-C6583321BAE3}" type="presOf" srcId="{7ED8EFED-68AC-4143-965C-F0B830CF54FC}" destId="{09ADAB44-5B35-46D0-95B6-7FCF33DDDA46}" srcOrd="0" destOrd="0" presId="urn:microsoft.com/office/officeart/2005/8/layout/pyramid2"/>
    <dgm:cxn modelId="{E454FF2E-E986-4DF4-8729-BA86ACA5AF6B}" type="presOf" srcId="{A6238FA5-F5FA-422F-9881-8102447464E5}" destId="{B4AA1641-E369-4308-9F82-582B0B186228}" srcOrd="0" destOrd="0" presId="urn:microsoft.com/office/officeart/2005/8/layout/pyramid2"/>
    <dgm:cxn modelId="{FCE8C532-E4C6-4CDB-9B03-FE957D181F47}" srcId="{7ED8EFED-68AC-4143-965C-F0B830CF54FC}" destId="{B063F620-013A-42E9-9C97-C62251B28970}" srcOrd="7" destOrd="0" parTransId="{2BF351EF-E419-4DA5-AF04-DB2C0C0A856D}" sibTransId="{22BB99D8-207F-407D-81E3-C37082462BB8}"/>
    <dgm:cxn modelId="{3185CB08-95AA-4EAA-9436-01A89BF53A71}" type="presOf" srcId="{51725481-8697-4A9D-9ADA-71FE0470E089}" destId="{61314BE1-1151-4945-8717-8556A8696DB1}" srcOrd="0" destOrd="0" presId="urn:microsoft.com/office/officeart/2005/8/layout/pyramid2"/>
    <dgm:cxn modelId="{C8D5C773-B19D-4299-84CC-74E61B112E0C}" srcId="{7ED8EFED-68AC-4143-965C-F0B830CF54FC}" destId="{4DC858A8-594D-4194-A991-B2153969AF79}" srcOrd="2" destOrd="0" parTransId="{14DD4AFC-94D1-4CA4-AA31-FFB3B2014FCC}" sibTransId="{738DCFC0-8CDC-4851-813D-BE7C037BF9EE}"/>
    <dgm:cxn modelId="{91FFDE49-5706-4AC2-8504-B3CF23FA1810}" type="presParOf" srcId="{09ADAB44-5B35-46D0-95B6-7FCF33DDDA46}" destId="{B883DE14-B9F9-4390-85F2-9ADD0FF0CD67}" srcOrd="0" destOrd="0" presId="urn:microsoft.com/office/officeart/2005/8/layout/pyramid2"/>
    <dgm:cxn modelId="{98110A8D-0895-48F2-9148-5606981BC07F}" type="presParOf" srcId="{09ADAB44-5B35-46D0-95B6-7FCF33DDDA46}" destId="{E8E671F6-FEDE-4C09-863D-ED10806D2A0C}" srcOrd="1" destOrd="0" presId="urn:microsoft.com/office/officeart/2005/8/layout/pyramid2"/>
    <dgm:cxn modelId="{70CA0276-3094-4EDE-951A-9D2D2C8CE4B9}" type="presParOf" srcId="{E8E671F6-FEDE-4C09-863D-ED10806D2A0C}" destId="{7843E88A-5F0B-4F45-916B-9E06394A4FD3}" srcOrd="0" destOrd="0" presId="urn:microsoft.com/office/officeart/2005/8/layout/pyramid2"/>
    <dgm:cxn modelId="{C2885B4C-39CE-488A-A638-7B3C53E956A4}" type="presParOf" srcId="{E8E671F6-FEDE-4C09-863D-ED10806D2A0C}" destId="{E7E253DB-449A-4CB9-9CE4-A9A36651A315}" srcOrd="1" destOrd="0" presId="urn:microsoft.com/office/officeart/2005/8/layout/pyramid2"/>
    <dgm:cxn modelId="{29D84448-82E5-43B0-8D04-B4552E34F7CE}" type="presParOf" srcId="{E8E671F6-FEDE-4C09-863D-ED10806D2A0C}" destId="{2D11DAC8-A516-49A7-BBB9-ACAD2CB53E1D}" srcOrd="2" destOrd="0" presId="urn:microsoft.com/office/officeart/2005/8/layout/pyramid2"/>
    <dgm:cxn modelId="{A43315B6-BD75-470E-B543-9A188D59583A}" type="presParOf" srcId="{E8E671F6-FEDE-4C09-863D-ED10806D2A0C}" destId="{462A7AB1-07A2-489C-849F-6E5D69F8ADE4}" srcOrd="3" destOrd="0" presId="urn:microsoft.com/office/officeart/2005/8/layout/pyramid2"/>
    <dgm:cxn modelId="{E373F012-D9B6-44CA-ABAF-9FD384F5FA6F}" type="presParOf" srcId="{E8E671F6-FEDE-4C09-863D-ED10806D2A0C}" destId="{67C9AE8F-0998-40BD-81CA-A2B6B78F6A2B}" srcOrd="4" destOrd="0" presId="urn:microsoft.com/office/officeart/2005/8/layout/pyramid2"/>
    <dgm:cxn modelId="{EA42D90E-59BE-4540-84FF-852680A64FA6}" type="presParOf" srcId="{E8E671F6-FEDE-4C09-863D-ED10806D2A0C}" destId="{35712293-9991-4CC8-BA30-B3E2C00DCF09}" srcOrd="5" destOrd="0" presId="urn:microsoft.com/office/officeart/2005/8/layout/pyramid2"/>
    <dgm:cxn modelId="{64C57BCF-5EBD-43B6-8026-FC75F81F38B2}" type="presParOf" srcId="{E8E671F6-FEDE-4C09-863D-ED10806D2A0C}" destId="{61314BE1-1151-4945-8717-8556A8696DB1}" srcOrd="6" destOrd="0" presId="urn:microsoft.com/office/officeart/2005/8/layout/pyramid2"/>
    <dgm:cxn modelId="{E0DB9E18-03AF-4EBE-B694-F78A4BAF746E}" type="presParOf" srcId="{E8E671F6-FEDE-4C09-863D-ED10806D2A0C}" destId="{9839C648-02DE-489C-9A8D-B9203FDE69CD}" srcOrd="7" destOrd="0" presId="urn:microsoft.com/office/officeart/2005/8/layout/pyramid2"/>
    <dgm:cxn modelId="{440739D4-ACB9-44F2-BBDA-3D0B1FEFA05F}" type="presParOf" srcId="{E8E671F6-FEDE-4C09-863D-ED10806D2A0C}" destId="{B4AA1641-E369-4308-9F82-582B0B186228}" srcOrd="8" destOrd="0" presId="urn:microsoft.com/office/officeart/2005/8/layout/pyramid2"/>
    <dgm:cxn modelId="{895459AB-E00C-49BB-8D28-5D70CA4E2897}" type="presParOf" srcId="{E8E671F6-FEDE-4C09-863D-ED10806D2A0C}" destId="{AFC5EAB4-DDD5-42B2-900A-A36C4BDA8B5C}" srcOrd="9" destOrd="0" presId="urn:microsoft.com/office/officeart/2005/8/layout/pyramid2"/>
    <dgm:cxn modelId="{5F4411FD-1561-46E5-A5AF-BC62B30B5547}" type="presParOf" srcId="{E8E671F6-FEDE-4C09-863D-ED10806D2A0C}" destId="{F57DE174-259A-482B-8832-A3D647751D89}" srcOrd="10" destOrd="0" presId="urn:microsoft.com/office/officeart/2005/8/layout/pyramid2"/>
    <dgm:cxn modelId="{9B439414-B2E5-4C1F-8450-524C577AA3E0}" type="presParOf" srcId="{E8E671F6-FEDE-4C09-863D-ED10806D2A0C}" destId="{C7377619-5CC7-4B02-86BD-3C523908FE44}" srcOrd="11" destOrd="0" presId="urn:microsoft.com/office/officeart/2005/8/layout/pyramid2"/>
    <dgm:cxn modelId="{FC1C0B91-AE28-42B2-8663-DB7E5FBBE752}" type="presParOf" srcId="{E8E671F6-FEDE-4C09-863D-ED10806D2A0C}" destId="{291A6CDA-FAFE-4CFC-ADDA-9DE889451080}" srcOrd="12" destOrd="0" presId="urn:microsoft.com/office/officeart/2005/8/layout/pyramid2"/>
    <dgm:cxn modelId="{9547E0C9-8A27-4280-B046-71C33FC9B4F9}" type="presParOf" srcId="{E8E671F6-FEDE-4C09-863D-ED10806D2A0C}" destId="{6804232E-DBFB-47B1-B667-01931A574D9A}" srcOrd="13" destOrd="0" presId="urn:microsoft.com/office/officeart/2005/8/layout/pyramid2"/>
    <dgm:cxn modelId="{539BDB38-BE07-473F-BDD8-EB91948E2D1D}" type="presParOf" srcId="{E8E671F6-FEDE-4C09-863D-ED10806D2A0C}" destId="{9FF9A193-57B5-43C8-B9F4-856A20407724}" srcOrd="14" destOrd="0" presId="urn:microsoft.com/office/officeart/2005/8/layout/pyramid2"/>
    <dgm:cxn modelId="{25103A66-65A1-479D-A3D9-ECA1A452B560}" type="presParOf" srcId="{E8E671F6-FEDE-4C09-863D-ED10806D2A0C}" destId="{04BA97A6-A572-4A14-B8DA-266DEC9B24DD}" srcOrd="15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D84EB1CA-7617-450C-9B73-25E4DEDBDDB1}" type="doc">
      <dgm:prSet loTypeId="urn:microsoft.com/office/officeart/2005/8/layout/vList3#1" loCatId="list" qsTypeId="urn:microsoft.com/office/officeart/2005/8/quickstyle/3d1" qsCatId="3D" csTypeId="urn:microsoft.com/office/officeart/2005/8/colors/accent3_2" csCatId="accent3" phldr="1"/>
      <dgm:spPr/>
      <dgm:t>
        <a:bodyPr/>
        <a:lstStyle/>
        <a:p>
          <a:endParaRPr lang="ru-RU"/>
        </a:p>
      </dgm:t>
    </dgm:pt>
    <dgm:pt modelId="{838A6A15-81DA-4ED3-827E-3B95B9D60EFB}">
      <dgm:prSet/>
      <dgm:spPr/>
      <dgm:t>
        <a:bodyPr/>
        <a:lstStyle/>
        <a:p>
          <a:pPr rtl="0"/>
          <a:r>
            <a:rPr lang="ru-RU" b="1" dirty="0" smtClean="0"/>
            <a:t>Обучение конструктивным поведенческим реакциям</a:t>
          </a:r>
          <a:endParaRPr lang="ru-RU" dirty="0"/>
        </a:p>
      </dgm:t>
    </dgm:pt>
    <dgm:pt modelId="{C9179253-EB3B-4F64-B6AA-38C8F8A9D3AD}" type="parTrans" cxnId="{E4DE4DBD-F88F-4488-A636-F0BA52DD21D7}">
      <dgm:prSet/>
      <dgm:spPr/>
      <dgm:t>
        <a:bodyPr/>
        <a:lstStyle/>
        <a:p>
          <a:endParaRPr lang="ru-RU"/>
        </a:p>
      </dgm:t>
    </dgm:pt>
    <dgm:pt modelId="{D9856353-9256-46A9-ABA8-33CF11C7EE0B}" type="sibTrans" cxnId="{E4DE4DBD-F88F-4488-A636-F0BA52DD21D7}">
      <dgm:prSet/>
      <dgm:spPr/>
      <dgm:t>
        <a:bodyPr/>
        <a:lstStyle/>
        <a:p>
          <a:endParaRPr lang="ru-RU"/>
        </a:p>
      </dgm:t>
    </dgm:pt>
    <dgm:pt modelId="{604A4018-BF11-47D4-9B10-AF3CF148F5FE}" type="pres">
      <dgm:prSet presAssocID="{D84EB1CA-7617-450C-9B73-25E4DEDBDDB1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3C13FB7-A5F3-4F44-9D20-BAB3C4E4436A}" type="pres">
      <dgm:prSet presAssocID="{838A6A15-81DA-4ED3-827E-3B95B9D60EFB}" presName="composite" presStyleCnt="0"/>
      <dgm:spPr/>
    </dgm:pt>
    <dgm:pt modelId="{D580C879-4AEA-478A-919C-1530CC595D9F}" type="pres">
      <dgm:prSet presAssocID="{838A6A15-81DA-4ED3-827E-3B95B9D60EFB}" presName="imgShp" presStyleLbl="fgImgPlace1" presStyleIdx="0" presStyleCnt="1" custScaleX="121056" custScaleY="121536" custLinFactNeighborX="-24248" custLinFactNeighborY="54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80EC1287-C9C0-49F3-A661-28E1B36BA9A5}" type="pres">
      <dgm:prSet presAssocID="{838A6A15-81DA-4ED3-827E-3B95B9D60EFB}" presName="txShp" presStyleLbl="node1" presStyleIdx="0" presStyleCnt="1" custScaleX="134826" custScaleY="15872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4DE4DBD-F88F-4488-A636-F0BA52DD21D7}" srcId="{D84EB1CA-7617-450C-9B73-25E4DEDBDDB1}" destId="{838A6A15-81DA-4ED3-827E-3B95B9D60EFB}" srcOrd="0" destOrd="0" parTransId="{C9179253-EB3B-4F64-B6AA-38C8F8A9D3AD}" sibTransId="{D9856353-9256-46A9-ABA8-33CF11C7EE0B}"/>
    <dgm:cxn modelId="{D9ED5A87-F65E-40BC-B56B-DF9174EEC512}" type="presOf" srcId="{838A6A15-81DA-4ED3-827E-3B95B9D60EFB}" destId="{80EC1287-C9C0-49F3-A661-28E1B36BA9A5}" srcOrd="0" destOrd="0" presId="urn:microsoft.com/office/officeart/2005/8/layout/vList3#1"/>
    <dgm:cxn modelId="{E8748E46-4B04-4B38-B5D3-88975F4BB311}" type="presOf" srcId="{D84EB1CA-7617-450C-9B73-25E4DEDBDDB1}" destId="{604A4018-BF11-47D4-9B10-AF3CF148F5FE}" srcOrd="0" destOrd="0" presId="urn:microsoft.com/office/officeart/2005/8/layout/vList3#1"/>
    <dgm:cxn modelId="{BBE83696-0582-4392-9C3A-063BDE3144ED}" type="presParOf" srcId="{604A4018-BF11-47D4-9B10-AF3CF148F5FE}" destId="{B3C13FB7-A5F3-4F44-9D20-BAB3C4E4436A}" srcOrd="0" destOrd="0" presId="urn:microsoft.com/office/officeart/2005/8/layout/vList3#1"/>
    <dgm:cxn modelId="{AE3BF285-68F6-4803-A0F0-35C412A7C1C9}" type="presParOf" srcId="{B3C13FB7-A5F3-4F44-9D20-BAB3C4E4436A}" destId="{D580C879-4AEA-478A-919C-1530CC595D9F}" srcOrd="0" destOrd="0" presId="urn:microsoft.com/office/officeart/2005/8/layout/vList3#1"/>
    <dgm:cxn modelId="{9AD67553-546E-4036-95CE-983C063B735D}" type="presParOf" srcId="{B3C13FB7-A5F3-4F44-9D20-BAB3C4E4436A}" destId="{80EC1287-C9C0-49F3-A661-28E1B36BA9A5}" srcOrd="1" destOrd="0" presId="urn:microsoft.com/office/officeart/2005/8/layout/vList3#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002330A5-D0F0-4940-928D-75427863BA0C}" type="doc">
      <dgm:prSet loTypeId="urn:microsoft.com/office/officeart/2005/8/layout/vList3#2" loCatId="list" qsTypeId="urn:microsoft.com/office/officeart/2005/8/quickstyle/3d1" qsCatId="3D" csTypeId="urn:microsoft.com/office/officeart/2005/8/colors/accent3_2" csCatId="accent3"/>
      <dgm:spPr/>
      <dgm:t>
        <a:bodyPr/>
        <a:lstStyle/>
        <a:p>
          <a:endParaRPr lang="ru-RU"/>
        </a:p>
      </dgm:t>
    </dgm:pt>
    <dgm:pt modelId="{9DB5C742-ABE3-4DB2-8FE3-28BDB2002D75}">
      <dgm:prSet/>
      <dgm:spPr/>
      <dgm:t>
        <a:bodyPr/>
        <a:lstStyle/>
        <a:p>
          <a:pPr rtl="0"/>
          <a:r>
            <a:rPr lang="ru-RU" b="1" dirty="0" smtClean="0"/>
            <a:t>Обучение навыкам распознавания гнева</a:t>
          </a:r>
          <a:endParaRPr lang="ru-RU" dirty="0"/>
        </a:p>
      </dgm:t>
    </dgm:pt>
    <dgm:pt modelId="{A840E20B-9D11-420F-BF44-081229D270D1}" type="parTrans" cxnId="{C14D6F38-AF8B-4E80-8B4C-4C433C8EA6C8}">
      <dgm:prSet/>
      <dgm:spPr/>
      <dgm:t>
        <a:bodyPr/>
        <a:lstStyle/>
        <a:p>
          <a:endParaRPr lang="ru-RU"/>
        </a:p>
      </dgm:t>
    </dgm:pt>
    <dgm:pt modelId="{F3D5B291-9F58-4B21-A20E-479FF2E4F773}" type="sibTrans" cxnId="{C14D6F38-AF8B-4E80-8B4C-4C433C8EA6C8}">
      <dgm:prSet/>
      <dgm:spPr/>
      <dgm:t>
        <a:bodyPr/>
        <a:lstStyle/>
        <a:p>
          <a:endParaRPr lang="ru-RU"/>
        </a:p>
      </dgm:t>
    </dgm:pt>
    <dgm:pt modelId="{551B9541-01AE-4380-8A0A-D9D5D3918915}" type="pres">
      <dgm:prSet presAssocID="{002330A5-D0F0-4940-928D-75427863BA0C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9E14929-A5FC-4181-88D2-3B6FA71281EB}" type="pres">
      <dgm:prSet presAssocID="{9DB5C742-ABE3-4DB2-8FE3-28BDB2002D75}" presName="composite" presStyleCnt="0"/>
      <dgm:spPr/>
    </dgm:pt>
    <dgm:pt modelId="{0826B835-00AF-4359-82B6-7C16AC6F0D03}" type="pres">
      <dgm:prSet presAssocID="{9DB5C742-ABE3-4DB2-8FE3-28BDB2002D75}" presName="imgShp" presStyleLbl="fgImgPlace1" presStyleIdx="0" presStyleCnt="1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A49E6FFF-EC72-49F2-BD1F-532DBE7C4A72}" type="pres">
      <dgm:prSet presAssocID="{9DB5C742-ABE3-4DB2-8FE3-28BDB2002D75}" presName="txShp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14D6F38-AF8B-4E80-8B4C-4C433C8EA6C8}" srcId="{002330A5-D0F0-4940-928D-75427863BA0C}" destId="{9DB5C742-ABE3-4DB2-8FE3-28BDB2002D75}" srcOrd="0" destOrd="0" parTransId="{A840E20B-9D11-420F-BF44-081229D270D1}" sibTransId="{F3D5B291-9F58-4B21-A20E-479FF2E4F773}"/>
    <dgm:cxn modelId="{7F06EF6D-E4E9-46F6-BEA6-800CCB93531A}" type="presOf" srcId="{9DB5C742-ABE3-4DB2-8FE3-28BDB2002D75}" destId="{A49E6FFF-EC72-49F2-BD1F-532DBE7C4A72}" srcOrd="0" destOrd="0" presId="urn:microsoft.com/office/officeart/2005/8/layout/vList3#2"/>
    <dgm:cxn modelId="{41148AD0-B381-4FC1-8875-568EB584544D}" type="presOf" srcId="{002330A5-D0F0-4940-928D-75427863BA0C}" destId="{551B9541-01AE-4380-8A0A-D9D5D3918915}" srcOrd="0" destOrd="0" presId="urn:microsoft.com/office/officeart/2005/8/layout/vList3#2"/>
    <dgm:cxn modelId="{7C041B6C-181E-4ECF-85BC-9A43FB28DBAD}" type="presParOf" srcId="{551B9541-01AE-4380-8A0A-D9D5D3918915}" destId="{89E14929-A5FC-4181-88D2-3B6FA71281EB}" srcOrd="0" destOrd="0" presId="urn:microsoft.com/office/officeart/2005/8/layout/vList3#2"/>
    <dgm:cxn modelId="{E3CADD2F-E0E2-4A62-AE55-2EB72A0E6A24}" type="presParOf" srcId="{89E14929-A5FC-4181-88D2-3B6FA71281EB}" destId="{0826B835-00AF-4359-82B6-7C16AC6F0D03}" srcOrd="0" destOrd="0" presId="urn:microsoft.com/office/officeart/2005/8/layout/vList3#2"/>
    <dgm:cxn modelId="{07A74F3C-5A51-42D3-A090-24EADD68B9B8}" type="presParOf" srcId="{89E14929-A5FC-4181-88D2-3B6FA71281EB}" destId="{A49E6FFF-EC72-49F2-BD1F-532DBE7C4A72}" srcOrd="1" destOrd="0" presId="urn:microsoft.com/office/officeart/2005/8/layout/vList3#2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8FBC90DB-EE1D-42F8-B528-56A8C5E25E5A}" type="doc">
      <dgm:prSet loTypeId="urn:microsoft.com/office/officeart/2005/8/layout/vList3#3" loCatId="list" qsTypeId="urn:microsoft.com/office/officeart/2005/8/quickstyle/3d1" qsCatId="3D" csTypeId="urn:microsoft.com/office/officeart/2005/8/colors/accent3_2" csCatId="accent3"/>
      <dgm:spPr/>
      <dgm:t>
        <a:bodyPr/>
        <a:lstStyle/>
        <a:p>
          <a:endParaRPr lang="ru-RU"/>
        </a:p>
      </dgm:t>
    </dgm:pt>
    <dgm:pt modelId="{6EE4BD57-0B5E-41A2-8E01-35E0D74C891C}">
      <dgm:prSet/>
      <dgm:spPr/>
      <dgm:t>
        <a:bodyPr/>
        <a:lstStyle/>
        <a:p>
          <a:pPr rtl="0"/>
          <a:r>
            <a:rPr lang="ru-RU" b="1" dirty="0" smtClean="0"/>
            <a:t>Обучение техникам и способам </a:t>
          </a:r>
          <a:r>
            <a:rPr lang="ru-RU" b="1" dirty="0" err="1" smtClean="0"/>
            <a:t>отреагирования</a:t>
          </a:r>
          <a:r>
            <a:rPr lang="ru-RU" b="1" dirty="0" smtClean="0"/>
            <a:t> гнева</a:t>
          </a:r>
          <a:endParaRPr lang="ru-RU" dirty="0"/>
        </a:p>
      </dgm:t>
    </dgm:pt>
    <dgm:pt modelId="{8FA4BE70-326B-49BE-9F64-AB5DF70531D7}" type="parTrans" cxnId="{241AB897-ADA0-43B3-8754-7E661D4E7BA6}">
      <dgm:prSet/>
      <dgm:spPr/>
      <dgm:t>
        <a:bodyPr/>
        <a:lstStyle/>
        <a:p>
          <a:endParaRPr lang="ru-RU"/>
        </a:p>
      </dgm:t>
    </dgm:pt>
    <dgm:pt modelId="{ABED0B60-1391-4187-8C38-48625837D192}" type="sibTrans" cxnId="{241AB897-ADA0-43B3-8754-7E661D4E7BA6}">
      <dgm:prSet/>
      <dgm:spPr/>
      <dgm:t>
        <a:bodyPr/>
        <a:lstStyle/>
        <a:p>
          <a:endParaRPr lang="ru-RU"/>
        </a:p>
      </dgm:t>
    </dgm:pt>
    <dgm:pt modelId="{D7021752-C2AA-425A-B422-694928513317}" type="pres">
      <dgm:prSet presAssocID="{8FBC90DB-EE1D-42F8-B528-56A8C5E25E5A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28BCA34-74CF-4B47-8850-F66ACBBF0E6D}" type="pres">
      <dgm:prSet presAssocID="{6EE4BD57-0B5E-41A2-8E01-35E0D74C891C}" presName="composite" presStyleCnt="0"/>
      <dgm:spPr/>
    </dgm:pt>
    <dgm:pt modelId="{86E1C8D9-5D11-4996-94FF-FA7D19542AF4}" type="pres">
      <dgm:prSet presAssocID="{6EE4BD57-0B5E-41A2-8E01-35E0D74C891C}" presName="imgShp" presStyleLbl="fgImgPlace1" presStyleIdx="0" presStyleCnt="1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FB3A6D60-AC22-44C2-BAE9-2DCBEDD63236}" type="pres">
      <dgm:prSet presAssocID="{6EE4BD57-0B5E-41A2-8E01-35E0D74C891C}" presName="txShp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41AB897-ADA0-43B3-8754-7E661D4E7BA6}" srcId="{8FBC90DB-EE1D-42F8-B528-56A8C5E25E5A}" destId="{6EE4BD57-0B5E-41A2-8E01-35E0D74C891C}" srcOrd="0" destOrd="0" parTransId="{8FA4BE70-326B-49BE-9F64-AB5DF70531D7}" sibTransId="{ABED0B60-1391-4187-8C38-48625837D192}"/>
    <dgm:cxn modelId="{9E1FFEC3-2B38-4B59-A777-337AD01E53A2}" type="presOf" srcId="{8FBC90DB-EE1D-42F8-B528-56A8C5E25E5A}" destId="{D7021752-C2AA-425A-B422-694928513317}" srcOrd="0" destOrd="0" presId="urn:microsoft.com/office/officeart/2005/8/layout/vList3#3"/>
    <dgm:cxn modelId="{4B5AF2A8-18FE-4E6C-B5B7-4F46B51ABF7E}" type="presOf" srcId="{6EE4BD57-0B5E-41A2-8E01-35E0D74C891C}" destId="{FB3A6D60-AC22-44C2-BAE9-2DCBEDD63236}" srcOrd="0" destOrd="0" presId="urn:microsoft.com/office/officeart/2005/8/layout/vList3#3"/>
    <dgm:cxn modelId="{040AF23F-9BCD-40B9-85A0-73632FD2E613}" type="presParOf" srcId="{D7021752-C2AA-425A-B422-694928513317}" destId="{528BCA34-74CF-4B47-8850-F66ACBBF0E6D}" srcOrd="0" destOrd="0" presId="urn:microsoft.com/office/officeart/2005/8/layout/vList3#3"/>
    <dgm:cxn modelId="{BB853A78-E8DB-4B6E-94D7-F648A1B1A043}" type="presParOf" srcId="{528BCA34-74CF-4B47-8850-F66ACBBF0E6D}" destId="{86E1C8D9-5D11-4996-94FF-FA7D19542AF4}" srcOrd="0" destOrd="0" presId="urn:microsoft.com/office/officeart/2005/8/layout/vList3#3"/>
    <dgm:cxn modelId="{89994820-6686-4EA1-A50B-B468A738F4B7}" type="presParOf" srcId="{528BCA34-74CF-4B47-8850-F66ACBBF0E6D}" destId="{FB3A6D60-AC22-44C2-BAE9-2DCBEDD63236}" srcOrd="1" destOrd="0" presId="urn:microsoft.com/office/officeart/2005/8/layout/vList3#3"/>
  </dgm:cxnLst>
  <dgm:bg/>
  <dgm:whole/>
  <dgm:extLst>
    <a:ext uri="http://schemas.microsoft.com/office/drawing/2008/diagram">
      <dsp:dataModelExt xmlns:dsp="http://schemas.microsoft.com/office/drawing/2008/diagram" relId="rId1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0083E42C-C006-4DB6-AEBE-2C3AE865A77C}" type="doc">
      <dgm:prSet loTypeId="urn:microsoft.com/office/officeart/2005/8/layout/vList3#4" loCatId="list" qsTypeId="urn:microsoft.com/office/officeart/2005/8/quickstyle/3d1" qsCatId="3D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129EFB46-AFD3-4B5E-8CD3-8AF3622BC35E}">
      <dgm:prSet/>
      <dgm:spPr/>
      <dgm:t>
        <a:bodyPr/>
        <a:lstStyle/>
        <a:p>
          <a:pPr rtl="0"/>
          <a:r>
            <a:rPr lang="ru-RU" b="1" dirty="0" smtClean="0"/>
            <a:t>Развитие </a:t>
          </a:r>
          <a:r>
            <a:rPr lang="ru-RU" b="1" dirty="0" err="1" smtClean="0"/>
            <a:t>эмпатии</a:t>
          </a:r>
          <a:endParaRPr lang="ru-RU" b="1" dirty="0"/>
        </a:p>
      </dgm:t>
    </dgm:pt>
    <dgm:pt modelId="{F92EF71D-D6EE-4A8B-8D4E-A80E7694AA6C}" type="parTrans" cxnId="{E8DA72F7-2E9A-4C3F-B8ED-55A50926CD5F}">
      <dgm:prSet/>
      <dgm:spPr/>
      <dgm:t>
        <a:bodyPr/>
        <a:lstStyle/>
        <a:p>
          <a:endParaRPr lang="ru-RU"/>
        </a:p>
      </dgm:t>
    </dgm:pt>
    <dgm:pt modelId="{966127DC-44D0-46D9-A36B-9080BCE69FB8}" type="sibTrans" cxnId="{E8DA72F7-2E9A-4C3F-B8ED-55A50926CD5F}">
      <dgm:prSet/>
      <dgm:spPr/>
      <dgm:t>
        <a:bodyPr/>
        <a:lstStyle/>
        <a:p>
          <a:endParaRPr lang="ru-RU"/>
        </a:p>
      </dgm:t>
    </dgm:pt>
    <dgm:pt modelId="{19AC1275-F884-43D5-8F06-7F67F5D4FD25}" type="pres">
      <dgm:prSet presAssocID="{0083E42C-C006-4DB6-AEBE-2C3AE865A77C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ECDA508-4B37-40F8-9174-381812EB0CA8}" type="pres">
      <dgm:prSet presAssocID="{129EFB46-AFD3-4B5E-8CD3-8AF3622BC35E}" presName="composite" presStyleCnt="0"/>
      <dgm:spPr/>
    </dgm:pt>
    <dgm:pt modelId="{3A6CFED8-D0E3-4859-9E72-B4AB9CB3E4FF}" type="pres">
      <dgm:prSet presAssocID="{129EFB46-AFD3-4B5E-8CD3-8AF3622BC35E}" presName="imgShp" presStyleLbl="fgImgPlace1" presStyleIdx="0" presStyleCnt="1" custScaleX="116380" custLinFactNeighborX="-28623" custLinFactNeighborY="-4635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CE04980B-46C8-4358-8807-0CB8A9F13ED4}" type="pres">
      <dgm:prSet presAssocID="{129EFB46-AFD3-4B5E-8CD3-8AF3622BC35E}" presName="txShp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83B50CB-2FB7-4B7A-AB99-8E72F5AB68D2}" type="presOf" srcId="{0083E42C-C006-4DB6-AEBE-2C3AE865A77C}" destId="{19AC1275-F884-43D5-8F06-7F67F5D4FD25}" srcOrd="0" destOrd="0" presId="urn:microsoft.com/office/officeart/2005/8/layout/vList3#4"/>
    <dgm:cxn modelId="{D1573E62-8218-44DE-BD94-FECEAA25B7B6}" type="presOf" srcId="{129EFB46-AFD3-4B5E-8CD3-8AF3622BC35E}" destId="{CE04980B-46C8-4358-8807-0CB8A9F13ED4}" srcOrd="0" destOrd="0" presId="urn:microsoft.com/office/officeart/2005/8/layout/vList3#4"/>
    <dgm:cxn modelId="{E8DA72F7-2E9A-4C3F-B8ED-55A50926CD5F}" srcId="{0083E42C-C006-4DB6-AEBE-2C3AE865A77C}" destId="{129EFB46-AFD3-4B5E-8CD3-8AF3622BC35E}" srcOrd="0" destOrd="0" parTransId="{F92EF71D-D6EE-4A8B-8D4E-A80E7694AA6C}" sibTransId="{966127DC-44D0-46D9-A36B-9080BCE69FB8}"/>
    <dgm:cxn modelId="{17960569-D060-4227-9397-1011EC95E52E}" type="presParOf" srcId="{19AC1275-F884-43D5-8F06-7F67F5D4FD25}" destId="{0ECDA508-4B37-40F8-9174-381812EB0CA8}" srcOrd="0" destOrd="0" presId="urn:microsoft.com/office/officeart/2005/8/layout/vList3#4"/>
    <dgm:cxn modelId="{EBC30AF1-4DB3-40F4-BFE2-4FE74F56F015}" type="presParOf" srcId="{0ECDA508-4B37-40F8-9174-381812EB0CA8}" destId="{3A6CFED8-D0E3-4859-9E72-B4AB9CB3E4FF}" srcOrd="0" destOrd="0" presId="urn:microsoft.com/office/officeart/2005/8/layout/vList3#4"/>
    <dgm:cxn modelId="{85B454CE-A44F-4CAE-9C2E-F36D33AF0A17}" type="presParOf" srcId="{0ECDA508-4B37-40F8-9174-381812EB0CA8}" destId="{CE04980B-46C8-4358-8807-0CB8A9F13ED4}" srcOrd="1" destOrd="0" presId="urn:microsoft.com/office/officeart/2005/8/layout/vList3#4"/>
  </dgm:cxnLst>
  <dgm:bg/>
  <dgm:whole/>
  <dgm:extLst>
    <a:ext uri="http://schemas.microsoft.com/office/drawing/2008/diagram">
      <dsp:dataModelExt xmlns:dsp="http://schemas.microsoft.com/office/drawing/2008/diagram" relId="rId22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EE8853E-A154-48B6-84D3-E70895E35283}">
      <dsp:nvSpPr>
        <dsp:cNvPr id="0" name=""/>
        <dsp:cNvSpPr/>
      </dsp:nvSpPr>
      <dsp:spPr>
        <a:xfrm>
          <a:off x="2719022" y="1585"/>
          <a:ext cx="3058899" cy="762694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Генетическая наследственность.</a:t>
          </a:r>
          <a:endParaRPr lang="ru-RU" sz="1400" kern="1200" dirty="0"/>
        </a:p>
      </dsp:txBody>
      <dsp:txXfrm>
        <a:off x="2756254" y="38817"/>
        <a:ext cx="2984435" cy="688230"/>
      </dsp:txXfrm>
    </dsp:sp>
    <dsp:sp modelId="{C84CB15F-744E-41C3-95A8-E4CB78097695}">
      <dsp:nvSpPr>
        <dsp:cNvPr id="0" name=""/>
        <dsp:cNvSpPr/>
      </dsp:nvSpPr>
      <dsp:spPr>
        <a:xfrm>
          <a:off x="2719022" y="802414"/>
          <a:ext cx="3058899" cy="762694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Травмы родовые травмы (асфиксия, подвывих шейного позвонка, ММД, кесарево сечение, поздние роды…)</a:t>
          </a:r>
          <a:endParaRPr lang="ru-RU" sz="1400" kern="1200" dirty="0"/>
        </a:p>
      </dsp:txBody>
      <dsp:txXfrm>
        <a:off x="2756254" y="839646"/>
        <a:ext cx="2984435" cy="688230"/>
      </dsp:txXfrm>
    </dsp:sp>
    <dsp:sp modelId="{A1E95AC1-FE86-4DCD-B528-3E935819C840}">
      <dsp:nvSpPr>
        <dsp:cNvPr id="0" name=""/>
        <dsp:cNvSpPr/>
      </dsp:nvSpPr>
      <dsp:spPr>
        <a:xfrm>
          <a:off x="2719022" y="1603243"/>
          <a:ext cx="3058899" cy="762694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Другие поражения нервной системы (соматические заболевания или заболевания головного мозга).</a:t>
          </a:r>
          <a:endParaRPr lang="ru-RU" sz="1400" kern="1200" dirty="0"/>
        </a:p>
      </dsp:txBody>
      <dsp:txXfrm>
        <a:off x="2756254" y="1640475"/>
        <a:ext cx="2984435" cy="688230"/>
      </dsp:txXfrm>
    </dsp:sp>
    <dsp:sp modelId="{9380D242-AA97-4483-A368-3F7C6216E9E1}">
      <dsp:nvSpPr>
        <dsp:cNvPr id="0" name=""/>
        <dsp:cNvSpPr/>
      </dsp:nvSpPr>
      <dsp:spPr>
        <a:xfrm>
          <a:off x="2719022" y="2404072"/>
          <a:ext cx="3058899" cy="762694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Раннее искусственное вскармливание ребенка.</a:t>
          </a:r>
          <a:endParaRPr lang="ru-RU" sz="1400" kern="1200" dirty="0"/>
        </a:p>
      </dsp:txBody>
      <dsp:txXfrm>
        <a:off x="2756254" y="2441304"/>
        <a:ext cx="2984435" cy="68823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9436D56-A86C-4527-87F2-BEFB2823EADD}">
      <dsp:nvSpPr>
        <dsp:cNvPr id="0" name=""/>
        <dsp:cNvSpPr/>
      </dsp:nvSpPr>
      <dsp:spPr>
        <a:xfrm>
          <a:off x="1900848" y="1657"/>
          <a:ext cx="2138454" cy="797362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28575" rIns="57150" bIns="28575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 smtClean="0"/>
            <a:t>Смерть родителя или родственника.</a:t>
          </a:r>
          <a:endParaRPr lang="ru-RU" sz="1500" kern="1200" dirty="0"/>
        </a:p>
      </dsp:txBody>
      <dsp:txXfrm>
        <a:off x="1939772" y="40581"/>
        <a:ext cx="2060606" cy="719514"/>
      </dsp:txXfrm>
    </dsp:sp>
    <dsp:sp modelId="{DD76CE53-FEB5-4CD1-B6D6-B2551984159D}">
      <dsp:nvSpPr>
        <dsp:cNvPr id="0" name=""/>
        <dsp:cNvSpPr/>
      </dsp:nvSpPr>
      <dsp:spPr>
        <a:xfrm>
          <a:off x="1900848" y="838887"/>
          <a:ext cx="2138454" cy="797362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28575" rIns="57150" bIns="28575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 smtClean="0"/>
            <a:t>Развод родителей.</a:t>
          </a:r>
          <a:endParaRPr lang="ru-RU" sz="1500" kern="1200" dirty="0"/>
        </a:p>
      </dsp:txBody>
      <dsp:txXfrm>
        <a:off x="1939772" y="877811"/>
        <a:ext cx="2060606" cy="719514"/>
      </dsp:txXfrm>
    </dsp:sp>
    <dsp:sp modelId="{86EC609C-8FAD-4AAE-9884-8BA5F79EE304}">
      <dsp:nvSpPr>
        <dsp:cNvPr id="0" name=""/>
        <dsp:cNvSpPr/>
      </dsp:nvSpPr>
      <dsp:spPr>
        <a:xfrm>
          <a:off x="1900848" y="1676118"/>
          <a:ext cx="2138454" cy="797362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28575" rIns="57150" bIns="28575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 smtClean="0"/>
            <a:t>Рождение младшего ребенка.</a:t>
          </a:r>
          <a:endParaRPr lang="ru-RU" sz="1500" kern="1200" dirty="0"/>
        </a:p>
      </dsp:txBody>
      <dsp:txXfrm>
        <a:off x="1939772" y="1715042"/>
        <a:ext cx="2060606" cy="719514"/>
      </dsp:txXfrm>
    </dsp:sp>
    <dsp:sp modelId="{E946B887-41DF-4983-A25C-01B7C28C2389}">
      <dsp:nvSpPr>
        <dsp:cNvPr id="0" name=""/>
        <dsp:cNvSpPr/>
      </dsp:nvSpPr>
      <dsp:spPr>
        <a:xfrm>
          <a:off x="1900848" y="2513348"/>
          <a:ext cx="2138454" cy="797362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28575" rIns="57150" bIns="28575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 smtClean="0"/>
            <a:t>Длительная разлука ребенка с матерью до 3 лет.</a:t>
          </a:r>
          <a:endParaRPr lang="ru-RU" sz="1500" kern="1200" dirty="0"/>
        </a:p>
      </dsp:txBody>
      <dsp:txXfrm>
        <a:off x="1939772" y="2552272"/>
        <a:ext cx="2060606" cy="71951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F605DCF-8191-4E58-9E8C-97F4650F4F28}">
      <dsp:nvSpPr>
        <dsp:cNvPr id="0" name=""/>
        <dsp:cNvSpPr/>
      </dsp:nvSpPr>
      <dsp:spPr>
        <a:xfrm>
          <a:off x="2584076" y="2246"/>
          <a:ext cx="2907086" cy="982322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22860" rIns="45720" bIns="2286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/>
            <a:t>Агрессивное поведение самих родителей как обычная модель поведения.</a:t>
          </a:r>
          <a:endParaRPr lang="ru-RU" sz="1200" kern="1200" dirty="0"/>
        </a:p>
      </dsp:txBody>
      <dsp:txXfrm>
        <a:off x="2632029" y="50199"/>
        <a:ext cx="2811180" cy="886416"/>
      </dsp:txXfrm>
    </dsp:sp>
    <dsp:sp modelId="{471A327F-2ED0-4A9A-B0AE-99C08412939D}">
      <dsp:nvSpPr>
        <dsp:cNvPr id="0" name=""/>
        <dsp:cNvSpPr/>
      </dsp:nvSpPr>
      <dsp:spPr>
        <a:xfrm>
          <a:off x="2584076" y="1033684"/>
          <a:ext cx="2907086" cy="982322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22860" rIns="45720" bIns="2286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/>
            <a:t>Модель воспитания или сценарий воспитания родителей.</a:t>
          </a:r>
          <a:endParaRPr lang="ru-RU" sz="1200" kern="1200" dirty="0"/>
        </a:p>
      </dsp:txBody>
      <dsp:txXfrm>
        <a:off x="2632029" y="1081637"/>
        <a:ext cx="2811180" cy="886416"/>
      </dsp:txXfrm>
    </dsp:sp>
    <dsp:sp modelId="{156FC4A9-A636-4FB9-9986-152423CC5902}">
      <dsp:nvSpPr>
        <dsp:cNvPr id="0" name=""/>
        <dsp:cNvSpPr/>
      </dsp:nvSpPr>
      <dsp:spPr>
        <a:xfrm>
          <a:off x="2584076" y="2065122"/>
          <a:ext cx="2907086" cy="982322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22860" rIns="45720" bIns="2286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/>
            <a:t>Реакция на чрезмерное давление со стороны родителей и др.</a:t>
          </a:r>
          <a:endParaRPr lang="ru-RU" sz="1200" kern="1200" dirty="0"/>
        </a:p>
      </dsp:txBody>
      <dsp:txXfrm>
        <a:off x="2632029" y="2113075"/>
        <a:ext cx="2811180" cy="886416"/>
      </dsp:txXfrm>
    </dsp:sp>
    <dsp:sp modelId="{549293FF-F3D3-45F4-93CB-99B04DC934C0}">
      <dsp:nvSpPr>
        <dsp:cNvPr id="0" name=""/>
        <dsp:cNvSpPr/>
      </dsp:nvSpPr>
      <dsp:spPr>
        <a:xfrm>
          <a:off x="2584076" y="3096561"/>
          <a:ext cx="2907086" cy="982322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22860" rIns="45720" bIns="2286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/>
            <a:t>Неудовлетворение базовых потребностей ребенка (в любви, понимании, общении, безопасности, уважении, физическом и психологическом комфорте и т.д.).</a:t>
          </a:r>
          <a:endParaRPr lang="ru-RU" sz="1200" kern="1200" dirty="0"/>
        </a:p>
      </dsp:txBody>
      <dsp:txXfrm>
        <a:off x="2632029" y="3144514"/>
        <a:ext cx="2811180" cy="886416"/>
      </dsp:txXfrm>
    </dsp:sp>
    <dsp:sp modelId="{F2091C7D-56BA-483A-B668-587192FB10C1}">
      <dsp:nvSpPr>
        <dsp:cNvPr id="0" name=""/>
        <dsp:cNvSpPr/>
      </dsp:nvSpPr>
      <dsp:spPr>
        <a:xfrm>
          <a:off x="2584076" y="4127999"/>
          <a:ext cx="2907086" cy="982322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22860" rIns="45720" bIns="2286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/>
            <a:t>Прессинг успеха.</a:t>
          </a:r>
          <a:endParaRPr lang="ru-RU" sz="1200" kern="1200" dirty="0"/>
        </a:p>
      </dsp:txBody>
      <dsp:txXfrm>
        <a:off x="2632029" y="4175952"/>
        <a:ext cx="2811180" cy="88641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883DE14-B9F9-4390-85F2-9ADD0FF0CD67}">
      <dsp:nvSpPr>
        <dsp:cNvPr id="0" name=""/>
        <dsp:cNvSpPr/>
      </dsp:nvSpPr>
      <dsp:spPr>
        <a:xfrm>
          <a:off x="-439188" y="187032"/>
          <a:ext cx="4925144" cy="4551079"/>
        </a:xfrm>
        <a:prstGeom prst="triangl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5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7843E88A-5F0B-4F45-916B-9E06394A4FD3}">
      <dsp:nvSpPr>
        <dsp:cNvPr id="0" name=""/>
        <dsp:cNvSpPr/>
      </dsp:nvSpPr>
      <dsp:spPr>
        <a:xfrm>
          <a:off x="436861" y="494918"/>
          <a:ext cx="6374387" cy="437256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Воспринимают большой круг ситуаций как угрожающих</a:t>
          </a:r>
          <a:endParaRPr lang="ru-RU" sz="1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58206" y="516263"/>
        <a:ext cx="6331697" cy="394566"/>
      </dsp:txXfrm>
    </dsp:sp>
    <dsp:sp modelId="{2D11DAC8-A516-49A7-BBB9-ACAD2CB53E1D}">
      <dsp:nvSpPr>
        <dsp:cNvPr id="0" name=""/>
        <dsp:cNvSpPr/>
      </dsp:nvSpPr>
      <dsp:spPr>
        <a:xfrm>
          <a:off x="411298" y="986832"/>
          <a:ext cx="6425512" cy="437256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-1419125"/>
              <a:satOff val="5687"/>
              <a:lumOff val="1233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Сверхчувствительны к негативному отношению к себе</a:t>
          </a:r>
          <a:endParaRPr lang="ru-RU" sz="1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32643" y="1008177"/>
        <a:ext cx="6382822" cy="394566"/>
      </dsp:txXfrm>
    </dsp:sp>
    <dsp:sp modelId="{67C9AE8F-0998-40BD-81CA-A2B6B78F6A2B}">
      <dsp:nvSpPr>
        <dsp:cNvPr id="0" name=""/>
        <dsp:cNvSpPr/>
      </dsp:nvSpPr>
      <dsp:spPr>
        <a:xfrm>
          <a:off x="398525" y="1478745"/>
          <a:ext cx="6451059" cy="437256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-2838251"/>
              <a:satOff val="11375"/>
              <a:lumOff val="2465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Заранее настроены на негативное восприятие  себя окружающими</a:t>
          </a:r>
          <a:endParaRPr lang="ru-RU" sz="1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19870" y="1500090"/>
        <a:ext cx="6408369" cy="394566"/>
      </dsp:txXfrm>
    </dsp:sp>
    <dsp:sp modelId="{61314BE1-1151-4945-8717-8556A8696DB1}">
      <dsp:nvSpPr>
        <dsp:cNvPr id="0" name=""/>
        <dsp:cNvSpPr/>
      </dsp:nvSpPr>
      <dsp:spPr>
        <a:xfrm>
          <a:off x="401566" y="2479979"/>
          <a:ext cx="6444144" cy="437256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-4257376"/>
              <a:satOff val="17062"/>
              <a:lumOff val="3698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Имеют ограниченный набор реакций на проблемную ситуацию</a:t>
          </a:r>
          <a:endParaRPr lang="ru-RU" sz="1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22911" y="2501324"/>
        <a:ext cx="6401454" cy="394566"/>
      </dsp:txXfrm>
    </dsp:sp>
    <dsp:sp modelId="{B4AA1641-E369-4308-9F82-582B0B186228}">
      <dsp:nvSpPr>
        <dsp:cNvPr id="0" name=""/>
        <dsp:cNvSpPr/>
      </dsp:nvSpPr>
      <dsp:spPr>
        <a:xfrm>
          <a:off x="424536" y="1985206"/>
          <a:ext cx="6399037" cy="437256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-5676501"/>
              <a:satOff val="22749"/>
              <a:lumOff val="493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Не оценивают собственную агрессию как агрессивное поведение</a:t>
          </a:r>
          <a:endParaRPr lang="ru-RU" sz="1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45881" y="2006551"/>
        <a:ext cx="6356347" cy="394566"/>
      </dsp:txXfrm>
    </dsp:sp>
    <dsp:sp modelId="{F57DE174-259A-482B-8832-A3D647751D89}">
      <dsp:nvSpPr>
        <dsp:cNvPr id="0" name=""/>
        <dsp:cNvSpPr/>
      </dsp:nvSpPr>
      <dsp:spPr>
        <a:xfrm>
          <a:off x="402495" y="2954485"/>
          <a:ext cx="6443120" cy="437256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-7095626"/>
              <a:satOff val="28436"/>
              <a:lumOff val="6163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В случае намеренной агрессии отсутствует чувство вины</a:t>
          </a:r>
          <a:endParaRPr lang="ru-RU" sz="1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23840" y="2975830"/>
        <a:ext cx="6400430" cy="394566"/>
      </dsp:txXfrm>
    </dsp:sp>
    <dsp:sp modelId="{291A6CDA-FAFE-4CFC-ADDA-9DE889451080}">
      <dsp:nvSpPr>
        <dsp:cNvPr id="0" name=""/>
        <dsp:cNvSpPr/>
      </dsp:nvSpPr>
      <dsp:spPr>
        <a:xfrm>
          <a:off x="405520" y="3446398"/>
          <a:ext cx="6437069" cy="437256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-8514751"/>
              <a:satOff val="34124"/>
              <a:lumOff val="7395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Боятся непредсказуемости в поведении родителей </a:t>
          </a:r>
          <a:endParaRPr lang="ru-RU" sz="1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26865" y="3467743"/>
        <a:ext cx="6394379" cy="394566"/>
      </dsp:txXfrm>
    </dsp:sp>
    <dsp:sp modelId="{9FF9A193-57B5-43C8-B9F4-856A20407724}">
      <dsp:nvSpPr>
        <dsp:cNvPr id="0" name=""/>
        <dsp:cNvSpPr/>
      </dsp:nvSpPr>
      <dsp:spPr>
        <a:xfrm>
          <a:off x="389865" y="3938311"/>
          <a:ext cx="6468378" cy="437256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-9933876"/>
              <a:satOff val="39811"/>
              <a:lumOff val="8628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Низкий уровень самоконтроля </a:t>
          </a:r>
          <a:endParaRPr lang="ru-RU" sz="1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11210" y="3959656"/>
        <a:ext cx="6425688" cy="394566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0EC1287-C9C0-49F3-A661-28E1B36BA9A5}">
      <dsp:nvSpPr>
        <dsp:cNvPr id="0" name=""/>
        <dsp:cNvSpPr/>
      </dsp:nvSpPr>
      <dsp:spPr>
        <a:xfrm rot="10800000">
          <a:off x="217696" y="256"/>
          <a:ext cx="2259665" cy="1223623"/>
        </a:xfrm>
        <a:prstGeom prst="homePlat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39951" tIns="57150" rIns="106680" bIns="5715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 smtClean="0"/>
            <a:t>Обучение конструктивным поведенческим реакциям</a:t>
          </a:r>
          <a:endParaRPr lang="ru-RU" sz="1500" kern="1200" dirty="0"/>
        </a:p>
      </dsp:txBody>
      <dsp:txXfrm rot="10800000">
        <a:off x="523602" y="256"/>
        <a:ext cx="1953759" cy="1223623"/>
      </dsp:txXfrm>
    </dsp:sp>
    <dsp:sp modelId="{D580C879-4AEA-478A-919C-1530CC595D9F}">
      <dsp:nvSpPr>
        <dsp:cNvPr id="0" name=""/>
        <dsp:cNvSpPr/>
      </dsp:nvSpPr>
      <dsp:spPr>
        <a:xfrm>
          <a:off x="0" y="144016"/>
          <a:ext cx="933236" cy="936936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49E6FFF-EC72-49F2-BD1F-532DBE7C4A72}">
      <dsp:nvSpPr>
        <dsp:cNvPr id="0" name=""/>
        <dsp:cNvSpPr/>
      </dsp:nvSpPr>
      <dsp:spPr>
        <a:xfrm rot="10800000">
          <a:off x="651337" y="276181"/>
          <a:ext cx="1723938" cy="868449"/>
        </a:xfrm>
        <a:prstGeom prst="homePlat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2962" tIns="45720" rIns="85344" bIns="4572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/>
            <a:t>Обучение навыкам распознавания гнева</a:t>
          </a:r>
          <a:endParaRPr lang="ru-RU" sz="1200" kern="1200" dirty="0"/>
        </a:p>
      </dsp:txBody>
      <dsp:txXfrm rot="10800000">
        <a:off x="868449" y="276181"/>
        <a:ext cx="1506826" cy="868449"/>
      </dsp:txXfrm>
    </dsp:sp>
    <dsp:sp modelId="{0826B835-00AF-4359-82B6-7C16AC6F0D03}">
      <dsp:nvSpPr>
        <dsp:cNvPr id="0" name=""/>
        <dsp:cNvSpPr/>
      </dsp:nvSpPr>
      <dsp:spPr>
        <a:xfrm>
          <a:off x="217112" y="276181"/>
          <a:ext cx="868449" cy="868449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B3A6D60-AC22-44C2-BAE9-2DCBEDD63236}">
      <dsp:nvSpPr>
        <dsp:cNvPr id="0" name=""/>
        <dsp:cNvSpPr/>
      </dsp:nvSpPr>
      <dsp:spPr>
        <a:xfrm rot="10800000">
          <a:off x="741878" y="117395"/>
          <a:ext cx="1963578" cy="989171"/>
        </a:xfrm>
        <a:prstGeom prst="homePlat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36197" tIns="45720" rIns="85344" bIns="4572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/>
            <a:t>Обучение техникам и способам </a:t>
          </a:r>
          <a:r>
            <a:rPr lang="ru-RU" sz="1200" b="1" kern="1200" dirty="0" err="1" smtClean="0"/>
            <a:t>отреагирования</a:t>
          </a:r>
          <a:r>
            <a:rPr lang="ru-RU" sz="1200" b="1" kern="1200" dirty="0" smtClean="0"/>
            <a:t> гнева</a:t>
          </a:r>
          <a:endParaRPr lang="ru-RU" sz="1200" kern="1200" dirty="0"/>
        </a:p>
      </dsp:txBody>
      <dsp:txXfrm rot="10800000">
        <a:off x="989171" y="117395"/>
        <a:ext cx="1716285" cy="989171"/>
      </dsp:txXfrm>
    </dsp:sp>
    <dsp:sp modelId="{86E1C8D9-5D11-4996-94FF-FA7D19542AF4}">
      <dsp:nvSpPr>
        <dsp:cNvPr id="0" name=""/>
        <dsp:cNvSpPr/>
      </dsp:nvSpPr>
      <dsp:spPr>
        <a:xfrm>
          <a:off x="247292" y="117395"/>
          <a:ext cx="989171" cy="989171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E04980B-46C8-4358-8807-0CB8A9F13ED4}">
      <dsp:nvSpPr>
        <dsp:cNvPr id="0" name=""/>
        <dsp:cNvSpPr/>
      </dsp:nvSpPr>
      <dsp:spPr>
        <a:xfrm rot="10800000">
          <a:off x="677646" y="183606"/>
          <a:ext cx="1700712" cy="856749"/>
        </a:xfrm>
        <a:prstGeom prst="homePlat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77803" tIns="72390" rIns="135128" bIns="72390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b="1" kern="1200" dirty="0" smtClean="0"/>
            <a:t>Развитие </a:t>
          </a:r>
          <a:r>
            <a:rPr lang="ru-RU" sz="1900" b="1" kern="1200" dirty="0" err="1" smtClean="0"/>
            <a:t>эмпатии</a:t>
          </a:r>
          <a:endParaRPr lang="ru-RU" sz="1900" b="1" kern="1200" dirty="0"/>
        </a:p>
      </dsp:txBody>
      <dsp:txXfrm rot="10800000">
        <a:off x="891833" y="183606"/>
        <a:ext cx="1486525" cy="856749"/>
      </dsp:txXfrm>
    </dsp:sp>
    <dsp:sp modelId="{3A6CFED8-D0E3-4859-9E72-B4AB9CB3E4FF}">
      <dsp:nvSpPr>
        <dsp:cNvPr id="0" name=""/>
        <dsp:cNvSpPr/>
      </dsp:nvSpPr>
      <dsp:spPr>
        <a:xfrm>
          <a:off x="0" y="143896"/>
          <a:ext cx="997085" cy="856749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3#1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3#2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3#3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3#4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81B70C8-4375-4319-8278-42F7121282DD}" type="datetimeFigureOut">
              <a:rPr lang="ru-RU" smtClean="0"/>
              <a:pPr/>
              <a:t>09.02.2019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33B662-1DF5-4084-B69E-777C17C11E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228998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81B70C8-4375-4319-8278-42F7121282DD}" type="datetimeFigureOut">
              <a:rPr lang="ru-RU" smtClean="0"/>
              <a:pPr/>
              <a:t>09.02.2019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33B662-1DF5-4084-B69E-777C17C11E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81B70C8-4375-4319-8278-42F7121282DD}" type="datetimeFigureOut">
              <a:rPr lang="ru-RU" smtClean="0"/>
              <a:pPr/>
              <a:t>09.02.2019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33B662-1DF5-4084-B69E-777C17C11E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228998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81B70C8-4375-4319-8278-42F7121282DD}" type="datetimeFigureOut">
              <a:rPr lang="ru-RU" smtClean="0"/>
              <a:pPr/>
              <a:t>09.02.2019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33B662-1DF5-4084-B69E-777C17C11E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9388" y="188913"/>
            <a:ext cx="8785225" cy="6480175"/>
          </a:xfrm>
          <a:prstGeom prst="rect">
            <a:avLst/>
          </a:prstGeom>
          <a:solidFill>
            <a:schemeClr val="bg1">
              <a:alpha val="69000"/>
            </a:schemeClr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81B70C8-4375-4319-8278-42F7121282DD}" type="datetimeFigureOut">
              <a:rPr lang="ru-RU" smtClean="0"/>
              <a:pPr/>
              <a:t>09.02.2019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33B662-1DF5-4084-B69E-777C17C11E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228998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81B70C8-4375-4319-8278-42F7121282DD}" type="datetimeFigureOut">
              <a:rPr lang="ru-RU" smtClean="0"/>
              <a:pPr/>
              <a:t>09.02.2019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33B662-1DF5-4084-B69E-777C17C11E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22899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81B70C8-4375-4319-8278-42F7121282DD}" type="datetimeFigureOut">
              <a:rPr lang="ru-RU" smtClean="0"/>
              <a:pPr/>
              <a:t>09.02.2019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33B662-1DF5-4084-B69E-777C17C11E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228998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81B70C8-4375-4319-8278-42F7121282DD}" type="datetimeFigureOut">
              <a:rPr lang="ru-RU" smtClean="0"/>
              <a:pPr/>
              <a:t>09.02.2019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33B662-1DF5-4084-B69E-777C17C11E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81B70C8-4375-4319-8278-42F7121282DD}" type="datetimeFigureOut">
              <a:rPr lang="ru-RU" smtClean="0"/>
              <a:pPr/>
              <a:t>09.02.2019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33B662-1DF5-4084-B69E-777C17C11E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81B70C8-4375-4319-8278-42F7121282DD}" type="datetimeFigureOut">
              <a:rPr lang="ru-RU" smtClean="0"/>
              <a:pPr/>
              <a:t>09.02.2019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33B662-1DF5-4084-B69E-777C17C11E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81B70C8-4375-4319-8278-42F7121282DD}" type="datetimeFigureOut">
              <a:rPr lang="ru-RU" smtClean="0"/>
              <a:pPr/>
              <a:t>09.02.2019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33B662-1DF5-4084-B69E-777C17C11E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Блок-схема: документ 8"/>
          <p:cNvSpPr/>
          <p:nvPr/>
        </p:nvSpPr>
        <p:spPr>
          <a:xfrm rot="10800000">
            <a:off x="0" y="0"/>
            <a:ext cx="9144000" cy="6858000"/>
          </a:xfrm>
          <a:prstGeom prst="flowChartDocumen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fld id="{381B70C8-4375-4319-8278-42F7121282DD}" type="datetimeFigureOut">
              <a:rPr lang="ru-RU" smtClean="0"/>
              <a:pPr/>
              <a:t>09.02.2019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fld id="{6433B662-1DF5-4084-B69E-777C17C11EF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0" y="6642100"/>
            <a:ext cx="1246188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FokinaLida.75@mail.ru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31" name="Рисунок 7" descr="1.png"/>
          <p:cNvPicPr>
            <a:picLocks noChangeAspect="1"/>
          </p:cNvPicPr>
          <p:nvPr/>
        </p:nvPicPr>
        <p:blipFill>
          <a:blip r:embed="rId13" cstate="print"/>
          <a:srcRect r="4976"/>
          <a:stretch>
            <a:fillRect/>
          </a:stretch>
        </p:blipFill>
        <p:spPr bwMode="auto">
          <a:xfrm>
            <a:off x="0" y="4076700"/>
            <a:ext cx="9144000" cy="314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179512" y="188640"/>
            <a:ext cx="8784976" cy="648072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0" Type="http://schemas.openxmlformats.org/officeDocument/2006/relationships/diagramQuickStyle" Target="../diagrams/quickStyle2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6.xml"/><Relationship Id="rId13" Type="http://schemas.openxmlformats.org/officeDocument/2006/relationships/diagramData" Target="../diagrams/data7.xml"/><Relationship Id="rId18" Type="http://schemas.openxmlformats.org/officeDocument/2006/relationships/diagramData" Target="../diagrams/data8.xml"/><Relationship Id="rId3" Type="http://schemas.openxmlformats.org/officeDocument/2006/relationships/diagramData" Target="../diagrams/data5.xml"/><Relationship Id="rId21" Type="http://schemas.openxmlformats.org/officeDocument/2006/relationships/diagramColors" Target="../diagrams/colors8.xml"/><Relationship Id="rId7" Type="http://schemas.microsoft.com/office/2007/relationships/diagramDrawing" Target="../diagrams/drawing5.xml"/><Relationship Id="rId12" Type="http://schemas.microsoft.com/office/2007/relationships/diagramDrawing" Target="../diagrams/drawing6.xml"/><Relationship Id="rId17" Type="http://schemas.microsoft.com/office/2007/relationships/diagramDrawing" Target="../diagrams/drawing7.xml"/><Relationship Id="rId2" Type="http://schemas.openxmlformats.org/officeDocument/2006/relationships/image" Target="../media/image2.jpeg"/><Relationship Id="rId16" Type="http://schemas.openxmlformats.org/officeDocument/2006/relationships/diagramColors" Target="../diagrams/colors7.xml"/><Relationship Id="rId20" Type="http://schemas.openxmlformats.org/officeDocument/2006/relationships/diagramQuickStyle" Target="../diagrams/quickStyle8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11" Type="http://schemas.openxmlformats.org/officeDocument/2006/relationships/diagramColors" Target="../diagrams/colors6.xml"/><Relationship Id="rId5" Type="http://schemas.openxmlformats.org/officeDocument/2006/relationships/diagramQuickStyle" Target="../diagrams/quickStyle5.xml"/><Relationship Id="rId15" Type="http://schemas.openxmlformats.org/officeDocument/2006/relationships/diagramQuickStyle" Target="../diagrams/quickStyle7.xml"/><Relationship Id="rId10" Type="http://schemas.openxmlformats.org/officeDocument/2006/relationships/diagramQuickStyle" Target="../diagrams/quickStyle6.xml"/><Relationship Id="rId19" Type="http://schemas.openxmlformats.org/officeDocument/2006/relationships/diagramLayout" Target="../diagrams/layout8.xml"/><Relationship Id="rId4" Type="http://schemas.openxmlformats.org/officeDocument/2006/relationships/diagramLayout" Target="../diagrams/layout5.xml"/><Relationship Id="rId9" Type="http://schemas.openxmlformats.org/officeDocument/2006/relationships/diagramLayout" Target="../diagrams/layout6.xml"/><Relationship Id="rId14" Type="http://schemas.openxmlformats.org/officeDocument/2006/relationships/diagramLayout" Target="../diagrams/layout7.xml"/><Relationship Id="rId22" Type="http://schemas.microsoft.com/office/2007/relationships/diagramDrawing" Target="../diagrams/drawing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«Агрессивные дети»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5656" y="3140968"/>
            <a:ext cx="6400800" cy="1752600"/>
          </a:xfrm>
        </p:spPr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Приёмы эффективного взаимодействия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183560" y="5589240"/>
            <a:ext cx="39604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Подготовила: воспитатель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              Миллер А.В.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23528" y="476672"/>
            <a:ext cx="860444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</a:t>
            </a:r>
          </a:p>
          <a:p>
            <a:pPr algn="ctr"/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Детский </a:t>
            </a:r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сад № </a:t>
            </a:r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196</a:t>
            </a:r>
            <a:r>
              <a:rPr lang="ru-RU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«Росинка»</a:t>
            </a:r>
            <a:endParaRPr lang="ru-RU" sz="20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idx="1"/>
          </p:nvPr>
        </p:nvSpPr>
        <p:spPr>
          <a:noFill/>
          <a:ln/>
        </p:spPr>
        <p:txBody>
          <a:bodyPr/>
          <a:lstStyle/>
          <a:p>
            <a:r>
              <a:rPr lang="ru-RU" dirty="0">
                <a:latin typeface="Times New Roman" pitchFamily="18" charset="0"/>
              </a:rPr>
              <a:t>Рисунки на тему «Когда я сержусь»</a:t>
            </a:r>
          </a:p>
          <a:p>
            <a:r>
              <a:rPr lang="ru-RU" dirty="0">
                <a:latin typeface="Times New Roman" pitchFamily="18" charset="0"/>
              </a:rPr>
              <a:t>«Когда я радуюсь</a:t>
            </a:r>
          </a:p>
          <a:p>
            <a:r>
              <a:rPr lang="ru-RU" dirty="0">
                <a:latin typeface="Times New Roman" pitchFamily="18" charset="0"/>
              </a:rPr>
              <a:t>«Когда я счастлив»</a:t>
            </a:r>
          </a:p>
          <a:p>
            <a:r>
              <a:rPr lang="ru-RU" dirty="0">
                <a:latin typeface="Times New Roman" pitchFamily="18" charset="0"/>
              </a:rPr>
              <a:t>Проективные методики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 smtClean="0">
                <a:latin typeface="Times New Roman" pitchFamily="18" charset="0"/>
              </a:rPr>
              <a:t>Формирование способности к </a:t>
            </a:r>
            <a:r>
              <a:rPr lang="ru-RU" sz="3600" dirty="0" err="1" smtClean="0">
                <a:latin typeface="Times New Roman" pitchFamily="18" charset="0"/>
              </a:rPr>
              <a:t>эмпатии</a:t>
            </a:r>
            <a:r>
              <a:rPr lang="ru-RU" sz="3600" dirty="0" smtClean="0">
                <a:latin typeface="Times New Roman" pitchFamily="18" charset="0"/>
              </a:rPr>
              <a:t>, доверию, сочувствию, сопереживанию</a:t>
            </a:r>
            <a:endParaRPr lang="ru-RU" sz="3600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idx="1"/>
          </p:nvPr>
        </p:nvSpPr>
        <p:spPr>
          <a:noFill/>
          <a:ln/>
        </p:spPr>
        <p:txBody>
          <a:bodyPr/>
          <a:lstStyle/>
          <a:p>
            <a:r>
              <a:rPr lang="ru-RU" dirty="0">
                <a:latin typeface="Times New Roman" pitchFamily="18" charset="0"/>
              </a:rPr>
              <a:t>Ролевая игра</a:t>
            </a:r>
          </a:p>
          <a:p>
            <a:r>
              <a:rPr lang="ru-RU" dirty="0">
                <a:latin typeface="Times New Roman" pitchFamily="18" charset="0"/>
              </a:rPr>
              <a:t>Групповое обсуждение события</a:t>
            </a:r>
          </a:p>
          <a:p>
            <a:r>
              <a:rPr lang="ru-RU" dirty="0">
                <a:latin typeface="Times New Roman" pitchFamily="18" charset="0"/>
              </a:rPr>
              <a:t>Совместное принятие решения</a:t>
            </a:r>
          </a:p>
          <a:p>
            <a:r>
              <a:rPr lang="ru-RU" dirty="0">
                <a:latin typeface="Times New Roman" pitchFamily="18" charset="0"/>
              </a:rPr>
              <a:t>Выслушивание сверстников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507288" cy="1152128"/>
          </a:xfrm>
        </p:spPr>
        <p:txBody>
          <a:bodyPr/>
          <a:lstStyle/>
          <a:p>
            <a:r>
              <a:rPr lang="en-US" sz="4000" dirty="0" smtClean="0">
                <a:latin typeface="Times New Roman" pitchFamily="18" charset="0"/>
              </a:rPr>
              <a:t/>
            </a:r>
            <a:br>
              <a:rPr lang="en-US" sz="4000" dirty="0" smtClean="0">
                <a:latin typeface="Times New Roman" pitchFamily="18" charset="0"/>
              </a:rPr>
            </a:br>
            <a:r>
              <a:rPr lang="ru-RU" dirty="0" smtClean="0">
                <a:latin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</a:rPr>
            </a:br>
            <a:endParaRPr lang="ru-RU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idx="1"/>
          </p:nvPr>
        </p:nvSpPr>
        <p:spPr>
          <a:noFill/>
          <a:ln/>
        </p:spPr>
        <p:txBody>
          <a:bodyPr/>
          <a:lstStyle/>
          <a:p>
            <a:endParaRPr lang="en-US" dirty="0" smtClean="0">
              <a:latin typeface="Times New Roman" pitchFamily="18" charset="0"/>
            </a:endParaRPr>
          </a:p>
          <a:p>
            <a:pPr>
              <a:buFontTx/>
              <a:buNone/>
            </a:pPr>
            <a:endParaRPr lang="ru-RU" dirty="0">
              <a:latin typeface="Times New Roman" pitchFamily="18" charset="0"/>
            </a:endParaRPr>
          </a:p>
          <a:p>
            <a:endParaRPr lang="ru-RU" dirty="0">
              <a:latin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99592" y="404664"/>
            <a:ext cx="7704856" cy="63248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Метод В. </a:t>
            </a:r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Оклендер</a:t>
            </a:r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Рвать газету, комкать бумагу, пинать ногой подушку или консервную банку, бегать вокруг дома, бить по кровати теннисной ракеткой, писать на бумаге все слова, которые хочется высказать в гневе, рисовать чувство гнева. Обязательно говорить с детьми о физических ощущениях, связанных с чувством гнева, которое должно найти выход. Например о  сокращении мышц лица, шеи, желудка, грудной клетки, которые могут вызвать боль. Дети охотно выслушивают и понимают объяснения. 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507288" cy="1152128"/>
          </a:xfrm>
        </p:spPr>
        <p:txBody>
          <a:bodyPr/>
          <a:lstStyle/>
          <a:p>
            <a:r>
              <a:rPr lang="en-US" sz="4000" dirty="0" smtClean="0">
                <a:latin typeface="Times New Roman" pitchFamily="18" charset="0"/>
              </a:rPr>
              <a:t/>
            </a:r>
            <a:br>
              <a:rPr lang="en-US" sz="4000" dirty="0" smtClean="0">
                <a:latin typeface="Times New Roman" pitchFamily="18" charset="0"/>
              </a:rPr>
            </a:br>
            <a:r>
              <a:rPr lang="ru-RU" dirty="0" smtClean="0">
                <a:latin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</a:rPr>
            </a:br>
            <a:endParaRPr lang="ru-RU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idx="1"/>
          </p:nvPr>
        </p:nvSpPr>
        <p:spPr>
          <a:noFill/>
          <a:ln/>
        </p:spPr>
        <p:txBody>
          <a:bodyPr/>
          <a:lstStyle/>
          <a:p>
            <a:endParaRPr lang="en-US" dirty="0" smtClean="0">
              <a:latin typeface="Times New Roman" pitchFamily="18" charset="0"/>
            </a:endParaRPr>
          </a:p>
          <a:p>
            <a:pPr>
              <a:buFontTx/>
              <a:buNone/>
            </a:pPr>
            <a:endParaRPr lang="ru-RU" dirty="0">
              <a:latin typeface="Times New Roman" pitchFamily="18" charset="0"/>
            </a:endParaRPr>
          </a:p>
          <a:p>
            <a:endParaRPr lang="ru-RU" dirty="0">
              <a:latin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51520" y="404664"/>
            <a:ext cx="8892480" cy="5539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Упражнение  «Кулак»</a:t>
            </a:r>
          </a:p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Всем участникам предлагается разделиться на пары и выполнить следующее: один из участников сжимает кулак, а другой – пробует его разжать. </a:t>
            </a:r>
          </a:p>
          <a:p>
            <a:pPr algn="just"/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Обсуждение: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-Испытывали ли вы сопротивление, когда пытались разжать кулак?</a:t>
            </a:r>
          </a:p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-Каким способом вы пытались это сделать?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-Какой способ эффективнее – давление или объяснение, уговоры?</a:t>
            </a:r>
          </a:p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-Каков внутренний смысл данного упражнения?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507288" cy="1152128"/>
          </a:xfrm>
        </p:spPr>
        <p:txBody>
          <a:bodyPr/>
          <a:lstStyle/>
          <a:p>
            <a:r>
              <a:rPr lang="en-US" sz="4000" dirty="0" smtClean="0">
                <a:latin typeface="Times New Roman" pitchFamily="18" charset="0"/>
              </a:rPr>
              <a:t/>
            </a:r>
            <a:br>
              <a:rPr lang="en-US" sz="4000" dirty="0" smtClean="0">
                <a:latin typeface="Times New Roman" pitchFamily="18" charset="0"/>
              </a:rPr>
            </a:br>
            <a:r>
              <a:rPr lang="ru-RU" dirty="0" smtClean="0">
                <a:latin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</a:rPr>
            </a:br>
            <a:endParaRPr lang="ru-RU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idx="1"/>
          </p:nvPr>
        </p:nvSpPr>
        <p:spPr>
          <a:noFill/>
          <a:ln/>
        </p:spPr>
        <p:txBody>
          <a:bodyPr/>
          <a:lstStyle/>
          <a:p>
            <a:endParaRPr lang="en-US" dirty="0" smtClean="0">
              <a:latin typeface="Times New Roman" pitchFamily="18" charset="0"/>
            </a:endParaRPr>
          </a:p>
          <a:p>
            <a:pPr>
              <a:buFontTx/>
              <a:buNone/>
            </a:pPr>
            <a:endParaRPr lang="ru-RU" dirty="0">
              <a:latin typeface="Times New Roman" pitchFamily="18" charset="0"/>
            </a:endParaRPr>
          </a:p>
          <a:p>
            <a:endParaRPr lang="ru-RU" dirty="0">
              <a:latin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79512" y="1124744"/>
            <a:ext cx="882047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Упражнение «Мой мир»</a:t>
            </a:r>
          </a:p>
          <a:p>
            <a:pPr algn="ctr"/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Возьмите два листа А4, четыре любых предмета, принадлежащих конкретному  вам, (не менее 3-х) и из них сделайте свою страну</a:t>
            </a:r>
            <a:r>
              <a:rPr lang="ru-RU" sz="3200" u="sng" dirty="0" smtClean="0">
                <a:latin typeface="Times New Roman" pitchFamily="18" charset="0"/>
                <a:cs typeface="Times New Roman" pitchFamily="18" charset="0"/>
              </a:rPr>
              <a:t>, без себя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Затем из маленького кусочка (1\4 А4) листа сделать себя и найти себе место в своей стране.</a:t>
            </a:r>
          </a:p>
          <a:p>
            <a:pPr algn="just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После: </a:t>
            </a:r>
          </a:p>
          <a:p>
            <a:pPr algn="just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Берем другой лист, это как будто другой мир…  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507288" cy="1152128"/>
          </a:xfrm>
        </p:spPr>
        <p:txBody>
          <a:bodyPr/>
          <a:lstStyle/>
          <a:p>
            <a:r>
              <a:rPr lang="en-US" sz="4000" dirty="0" smtClean="0">
                <a:latin typeface="Times New Roman" pitchFamily="18" charset="0"/>
              </a:rPr>
              <a:t/>
            </a:r>
            <a:br>
              <a:rPr lang="en-US" sz="4000" dirty="0" smtClean="0">
                <a:latin typeface="Times New Roman" pitchFamily="18" charset="0"/>
              </a:rPr>
            </a:br>
            <a:r>
              <a:rPr lang="ru-RU" dirty="0" smtClean="0">
                <a:latin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</a:rPr>
            </a:br>
            <a:endParaRPr lang="ru-RU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idx="1"/>
          </p:nvPr>
        </p:nvSpPr>
        <p:spPr>
          <a:noFill/>
          <a:ln/>
        </p:spPr>
        <p:txBody>
          <a:bodyPr/>
          <a:lstStyle/>
          <a:p>
            <a:endParaRPr lang="en-US" dirty="0" smtClean="0">
              <a:latin typeface="Times New Roman" pitchFamily="18" charset="0"/>
            </a:endParaRPr>
          </a:p>
          <a:p>
            <a:pPr>
              <a:buFontTx/>
              <a:buNone/>
            </a:pPr>
            <a:endParaRPr lang="ru-RU" dirty="0">
              <a:latin typeface="Times New Roman" pitchFamily="18" charset="0"/>
            </a:endParaRPr>
          </a:p>
          <a:p>
            <a:endParaRPr lang="ru-RU" dirty="0">
              <a:latin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3528" y="548680"/>
            <a:ext cx="8280920" cy="79406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Упражнение «Какой такой»</a:t>
            </a:r>
          </a:p>
          <a:p>
            <a:pPr algn="ctr"/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Из части листа ( 1\2 А4)  сделать свою злость.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 показать где она у вас в теле живет? Какой вы её чувствуете?</a:t>
            </a:r>
          </a:p>
          <a:p>
            <a:pPr algn="just"/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Игра для фрустрации агрессии 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«Бои»</a:t>
            </a:r>
          </a:p>
          <a:p>
            <a:pPr algn="ctr"/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Участвуют два человека (ребенка).Лист А4 разделить пополам линией,  у каждого по одному цветному карандашу, каждый рисует свои пушки  на своей половине. Принцип: одной рукой держим лист, другой пытаемся стрелять на чужую территорию (стреляем линиями и одновременно «защищаем» чтобы вражеские пули не проникли на свою территорию). 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Рисунок 1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Виды агрессии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563888" y="980728"/>
            <a:ext cx="1807375" cy="642942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prstClr val="black"/>
                </a:solidFill>
              </a:rPr>
              <a:t>Агрессия </a:t>
            </a:r>
            <a:endParaRPr lang="ru-RU" sz="2400" b="1" dirty="0">
              <a:solidFill>
                <a:prstClr val="black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80711" y="1911404"/>
            <a:ext cx="2286016" cy="1714512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prstClr val="black"/>
                </a:solidFill>
              </a:rPr>
              <a:t>Физическая агрессия (физические действия против кого-либо)</a:t>
            </a:r>
            <a:endParaRPr lang="ru-RU" b="1" dirty="0">
              <a:solidFill>
                <a:prstClr val="black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018223" y="2340032"/>
            <a:ext cx="2451309" cy="128588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prstClr val="black"/>
                </a:solidFill>
              </a:rPr>
              <a:t>Раздражение (грубость, вспыльчивость</a:t>
            </a:r>
            <a:r>
              <a:rPr lang="ru-RU" sz="2000" b="1" dirty="0" smtClean="0">
                <a:solidFill>
                  <a:prstClr val="black"/>
                </a:solidFill>
              </a:rPr>
              <a:t>)</a:t>
            </a:r>
            <a:endParaRPr lang="ru-RU" sz="2000" b="1" dirty="0">
              <a:solidFill>
                <a:prstClr val="black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588224" y="1988840"/>
            <a:ext cx="2071702" cy="128588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prstClr val="black"/>
                </a:solidFill>
              </a:rPr>
              <a:t>Вербальная агрессия (угрозы, крики, ругань)</a:t>
            </a:r>
            <a:endParaRPr lang="ru-RU" b="1" dirty="0">
              <a:solidFill>
                <a:prstClr val="black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157042" y="3924642"/>
            <a:ext cx="2414598" cy="800502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000" b="1" dirty="0" smtClean="0">
              <a:solidFill>
                <a:prstClr val="black"/>
              </a:solidFill>
            </a:endParaRPr>
          </a:p>
          <a:p>
            <a:pPr algn="ctr"/>
            <a:r>
              <a:rPr lang="ru-RU" sz="2000" b="1" dirty="0" smtClean="0">
                <a:solidFill>
                  <a:prstClr val="black"/>
                </a:solidFill>
              </a:rPr>
              <a:t>Косвенная агрессия</a:t>
            </a:r>
          </a:p>
          <a:p>
            <a:pPr algn="ctr"/>
            <a:endParaRPr lang="ru-RU" sz="1600" b="1" dirty="0">
              <a:solidFill>
                <a:prstClr val="black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14282" y="5257816"/>
            <a:ext cx="2214578" cy="91440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prstClr val="black"/>
                </a:solidFill>
              </a:rPr>
              <a:t>Направленная (сплетни, злобные шутки)</a:t>
            </a:r>
            <a:endParaRPr lang="ru-RU" b="1" dirty="0">
              <a:solidFill>
                <a:prstClr val="black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040640" y="5257816"/>
            <a:ext cx="2428892" cy="91440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prstClr val="black"/>
                </a:solidFill>
              </a:rPr>
              <a:t>Ненаправленная (крики в толпе, топанье и т.д.)</a:t>
            </a:r>
            <a:endParaRPr lang="ru-RU" b="1" dirty="0">
              <a:solidFill>
                <a:prstClr val="black"/>
              </a:solidFill>
            </a:endParaRPr>
          </a:p>
        </p:txBody>
      </p:sp>
      <p:cxnSp>
        <p:nvCxnSpPr>
          <p:cNvPr id="12" name="Прямая со стрелкой 11"/>
          <p:cNvCxnSpPr/>
          <p:nvPr/>
        </p:nvCxnSpPr>
        <p:spPr>
          <a:xfrm flipH="1">
            <a:off x="2195736" y="1500174"/>
            <a:ext cx="947504" cy="2857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rot="5400000">
            <a:off x="3963291" y="2021485"/>
            <a:ext cx="64294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5292080" y="1700808"/>
            <a:ext cx="1227556" cy="28575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flipH="1">
            <a:off x="2607455" y="1428736"/>
            <a:ext cx="821537" cy="247565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6" name="Скругленный прямоугольник 15"/>
          <p:cNvSpPr/>
          <p:nvPr/>
        </p:nvSpPr>
        <p:spPr>
          <a:xfrm>
            <a:off x="5072066" y="3846057"/>
            <a:ext cx="2857520" cy="107157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prstClr val="black"/>
                </a:solidFill>
              </a:rPr>
              <a:t>Негативизм (оппозиционная манера поведения)</a:t>
            </a:r>
            <a:endParaRPr lang="ru-RU" sz="2000" b="1" dirty="0">
              <a:solidFill>
                <a:prstClr val="black"/>
              </a:solidFill>
            </a:endParaRPr>
          </a:p>
        </p:txBody>
      </p:sp>
      <p:cxnSp>
        <p:nvCxnSpPr>
          <p:cNvPr id="17" name="Прямая со стрелкой 16"/>
          <p:cNvCxnSpPr/>
          <p:nvPr/>
        </p:nvCxnSpPr>
        <p:spPr>
          <a:xfrm>
            <a:off x="5072066" y="1714490"/>
            <a:ext cx="1156118" cy="20745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rot="10800000" flipV="1">
            <a:off x="1251825" y="4965483"/>
            <a:ext cx="357190" cy="21431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>
            <a:off x="3264691" y="4917627"/>
            <a:ext cx="357190" cy="2857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51520" y="1340768"/>
            <a:ext cx="3024336" cy="1200329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1800" b="1" dirty="0" smtClean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</a:rPr>
              <a:t>Биологические  причины </a:t>
            </a:r>
            <a:r>
              <a:rPr lang="ru-RU" sz="1800" b="1" dirty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</a:rPr>
              <a:t>агрессивного поведения детей:</a:t>
            </a:r>
          </a:p>
        </p:txBody>
      </p:sp>
      <p:graphicFrame>
        <p:nvGraphicFramePr>
          <p:cNvPr id="7" name="Схема 6"/>
          <p:cNvGraphicFramePr/>
          <p:nvPr/>
        </p:nvGraphicFramePr>
        <p:xfrm>
          <a:off x="-2340768" y="2852936"/>
          <a:ext cx="8496944" cy="31683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5796136" y="1412776"/>
            <a:ext cx="3240360" cy="92333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</a:rPr>
              <a:t>Агрессия как следствие </a:t>
            </a:r>
            <a:r>
              <a:rPr lang="ru-RU" b="1" dirty="0" err="1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</a:rPr>
              <a:t>психотравмы</a:t>
            </a:r>
            <a:r>
              <a:rPr lang="ru-RU" b="1" dirty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:</a:t>
            </a:r>
          </a:p>
        </p:txBody>
      </p:sp>
      <p:graphicFrame>
        <p:nvGraphicFramePr>
          <p:cNvPr id="10" name="Схема 9"/>
          <p:cNvGraphicFramePr/>
          <p:nvPr/>
        </p:nvGraphicFramePr>
        <p:xfrm>
          <a:off x="3923928" y="2636912"/>
          <a:ext cx="5940152" cy="33123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539552" y="404664"/>
            <a:ext cx="83529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Причины агрессивного поведения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Социальные причины</a:t>
            </a:r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57200" y="1052736"/>
          <a:ext cx="8075240" cy="51125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Times New Roman" pitchFamily="18" charset="0"/>
              </a:rPr>
              <a:t>Возрастные особенности проявления  агрессии:</a:t>
            </a:r>
            <a:br>
              <a:rPr lang="ru-RU" b="1" i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Times New Roman" pitchFamily="18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772816"/>
            <a:ext cx="8229600" cy="4525963"/>
          </a:xfrm>
        </p:spPr>
        <p:txBody>
          <a:bodyPr/>
          <a:lstStyle/>
          <a:p>
            <a:pPr lvl="0" indent="85725" algn="just" eaLnBrk="0" hangingPunct="0">
              <a:spcBef>
                <a:spcPct val="0"/>
              </a:spcBef>
              <a:buNone/>
              <a:tabLst>
                <a:tab pos="271463" algn="l"/>
              </a:tabLst>
            </a:pPr>
            <a:r>
              <a:rPr lang="ru-RU" sz="2000" b="1" i="1" dirty="0" smtClean="0">
                <a:solidFill>
                  <a:srgbClr val="7030A0"/>
                </a:solidFill>
                <a:latin typeface="Arial" pitchFamily="34" charset="0"/>
                <a:ea typeface="Times New Roman" pitchFamily="18" charset="0"/>
              </a:rPr>
              <a:t>До 1 года -</a:t>
            </a:r>
            <a:r>
              <a:rPr lang="ru-RU" sz="2000" b="1" i="1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ea typeface="Times New Roman" pitchFamily="18" charset="0"/>
              </a:rPr>
              <a:t>  </a:t>
            </a:r>
            <a:r>
              <a:rPr lang="ru-RU" sz="2000" b="1" dirty="0" smtClean="0">
                <a:latin typeface="Arial" pitchFamily="34" charset="0"/>
                <a:ea typeface="Times New Roman" pitchFamily="18" charset="0"/>
              </a:rPr>
              <a:t>определить нельзя (выражение неудовольствия), агрессия из-за того, что надо отдавать или хочет обладать.</a:t>
            </a:r>
          </a:p>
          <a:p>
            <a:pPr lvl="0" indent="85725" algn="just" eaLnBrk="0" hangingPunct="0">
              <a:spcBef>
                <a:spcPct val="0"/>
              </a:spcBef>
              <a:buNone/>
              <a:tabLst>
                <a:tab pos="271463" algn="l"/>
              </a:tabLst>
            </a:pPr>
            <a:r>
              <a:rPr lang="ru-RU" sz="2000" b="1" dirty="0" smtClean="0">
                <a:solidFill>
                  <a:srgbClr val="7030A0"/>
                </a:solidFill>
                <a:latin typeface="Arial" pitchFamily="34" charset="0"/>
                <a:ea typeface="Times New Roman" pitchFamily="18" charset="0"/>
              </a:rPr>
              <a:t>3 года - </a:t>
            </a:r>
            <a:r>
              <a:rPr lang="ru-RU" sz="2000" b="1" dirty="0" smtClean="0">
                <a:latin typeface="Arial" pitchFamily="34" charset="0"/>
                <a:ea typeface="Times New Roman" pitchFamily="18" charset="0"/>
              </a:rPr>
              <a:t>учится управлять своими эмоциями, взрослый учит этому.</a:t>
            </a:r>
          </a:p>
          <a:p>
            <a:pPr lvl="0" indent="85725" algn="just" eaLnBrk="0" hangingPunct="0">
              <a:spcBef>
                <a:spcPct val="0"/>
              </a:spcBef>
              <a:buNone/>
              <a:tabLst>
                <a:tab pos="271463" algn="l"/>
              </a:tabLst>
            </a:pPr>
            <a:r>
              <a:rPr lang="ru-RU" sz="2000" b="1" dirty="0" smtClean="0">
                <a:solidFill>
                  <a:srgbClr val="7030A0"/>
                </a:solidFill>
                <a:latin typeface="Arial" pitchFamily="34" charset="0"/>
                <a:ea typeface="Times New Roman" pitchFamily="18" charset="0"/>
              </a:rPr>
              <a:t>4 года </a:t>
            </a:r>
            <a:r>
              <a:rPr lang="ru-RU" sz="2000" dirty="0" smtClean="0">
                <a:latin typeface="Arial" pitchFamily="34" charset="0"/>
                <a:ea typeface="Times New Roman" pitchFamily="18" charset="0"/>
              </a:rPr>
              <a:t>– </a:t>
            </a:r>
            <a:r>
              <a:rPr lang="ru-RU" sz="2000" b="1" dirty="0" smtClean="0">
                <a:latin typeface="Arial" pitchFamily="34" charset="0"/>
                <a:ea typeface="Times New Roman" pitchFamily="18" charset="0"/>
              </a:rPr>
              <a:t>неудовлетворение базовых потребностей вызывает разные реакции (девочки - плачут, мальчики - дерутся).</a:t>
            </a:r>
          </a:p>
          <a:p>
            <a:pPr lvl="0" indent="85725" algn="just" eaLnBrk="0" hangingPunct="0">
              <a:spcBef>
                <a:spcPct val="0"/>
              </a:spcBef>
              <a:buNone/>
              <a:tabLst>
                <a:tab pos="271463" algn="l"/>
              </a:tabLst>
            </a:pPr>
            <a:r>
              <a:rPr lang="ru-RU" sz="2000" b="1" dirty="0" smtClean="0">
                <a:solidFill>
                  <a:srgbClr val="7030A0"/>
                </a:solidFill>
                <a:latin typeface="Arial" pitchFamily="34" charset="0"/>
                <a:ea typeface="Times New Roman" pitchFamily="18" charset="0"/>
              </a:rPr>
              <a:t>6- 7	лет </a:t>
            </a:r>
            <a:r>
              <a:rPr lang="ru-RU" sz="2000" dirty="0" smtClean="0">
                <a:latin typeface="Arial" pitchFamily="34" charset="0"/>
                <a:ea typeface="Times New Roman" pitchFamily="18" charset="0"/>
              </a:rPr>
              <a:t>- </a:t>
            </a:r>
            <a:r>
              <a:rPr lang="ru-RU" sz="2000" b="1" dirty="0" smtClean="0">
                <a:latin typeface="Arial" pitchFamily="34" charset="0"/>
                <a:ea typeface="Times New Roman" pitchFamily="18" charset="0"/>
              </a:rPr>
              <a:t>взрывные реакции 30%</a:t>
            </a:r>
            <a:r>
              <a:rPr lang="ru-RU" sz="2000" b="1" dirty="0" smtClean="0">
                <a:latin typeface="Arial" pitchFamily="34" charset="0"/>
              </a:rPr>
              <a:t> . Дош</a:t>
            </a:r>
            <a:r>
              <a:rPr lang="ru-RU" sz="2000" b="1" dirty="0" smtClean="0">
                <a:latin typeface="Arial" pitchFamily="34" charset="0"/>
                <a:ea typeface="Times New Roman" pitchFamily="18" charset="0"/>
              </a:rPr>
              <a:t>кольному       возрасту       характерны       игры       подтасовки (потребность в этом) «куча - мала», «чехарда».</a:t>
            </a:r>
            <a:endParaRPr lang="ru-RU" sz="2000" b="1" dirty="0" smtClean="0">
              <a:latin typeface="Arial" pitchFamily="34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Характерологические особенности агрессивных детей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755576" y="1628800"/>
          <a:ext cx="6419056" cy="49251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457200" y="274638"/>
            <a:ext cx="8229600" cy="561975"/>
          </a:xfrm>
          <a:prstGeom prst="rect">
            <a:avLst/>
          </a:prstGeom>
          <a:noFill/>
          <a:ln/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+mj-cs"/>
              </a:rPr>
              <a:t>Схема работы</a:t>
            </a:r>
            <a:endParaRPr kumimoji="0" lang="ru-RU" sz="5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+mj-cs"/>
            </a:endParaRPr>
          </a:p>
        </p:txBody>
      </p:sp>
      <p:sp>
        <p:nvSpPr>
          <p:cNvPr id="5" name="AutoShape 4"/>
          <p:cNvSpPr>
            <a:spLocks noChangeArrowheads="1"/>
          </p:cNvSpPr>
          <p:nvPr/>
        </p:nvSpPr>
        <p:spPr bwMode="auto">
          <a:xfrm>
            <a:off x="3348038" y="3141663"/>
            <a:ext cx="2663825" cy="1368425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FF66"/>
              </a:gs>
              <a:gs pos="100000">
                <a:srgbClr val="FF9900"/>
              </a:gs>
            </a:gsLst>
            <a:path path="shape">
              <a:fillToRect l="50000" t="50000" r="50000" b="50000"/>
            </a:path>
          </a:gradFill>
          <a:ln w="9525" algn="ctr">
            <a:solidFill>
              <a:srgbClr val="800000"/>
            </a:solidFill>
            <a:round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2000" b="1" dirty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Коррекция агрессивного поведения детей</a:t>
            </a:r>
          </a:p>
        </p:txBody>
      </p:sp>
      <p:graphicFrame>
        <p:nvGraphicFramePr>
          <p:cNvPr id="17" name="Схема 16"/>
          <p:cNvGraphicFramePr/>
          <p:nvPr/>
        </p:nvGraphicFramePr>
        <p:xfrm>
          <a:off x="3347864" y="5157192"/>
          <a:ext cx="2520280" cy="12241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AutoShape 11"/>
          <p:cNvSpPr>
            <a:spLocks noChangeArrowheads="1"/>
          </p:cNvSpPr>
          <p:nvPr/>
        </p:nvSpPr>
        <p:spPr bwMode="auto">
          <a:xfrm rot="5400000">
            <a:off x="4358481" y="4688682"/>
            <a:ext cx="538163" cy="323850"/>
          </a:xfrm>
          <a:prstGeom prst="rightArrow">
            <a:avLst>
              <a:gd name="adj1" fmla="val 50000"/>
              <a:gd name="adj2" fmla="val 41544"/>
            </a:avLst>
          </a:prstGeom>
          <a:solidFill>
            <a:schemeClr val="tx1"/>
          </a:solidFill>
          <a:ln w="9525" algn="ctr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graphicFrame>
        <p:nvGraphicFramePr>
          <p:cNvPr id="16" name="Схема 15"/>
          <p:cNvGraphicFramePr/>
          <p:nvPr/>
        </p:nvGraphicFramePr>
        <p:xfrm>
          <a:off x="6372225" y="3141663"/>
          <a:ext cx="2592388" cy="14208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9" name="AutoShape 12"/>
          <p:cNvSpPr>
            <a:spLocks noChangeArrowheads="1"/>
          </p:cNvSpPr>
          <p:nvPr/>
        </p:nvSpPr>
        <p:spPr bwMode="auto">
          <a:xfrm>
            <a:off x="6011863" y="3716338"/>
            <a:ext cx="360362" cy="323850"/>
          </a:xfrm>
          <a:prstGeom prst="rightArrow">
            <a:avLst>
              <a:gd name="adj1" fmla="val 50000"/>
              <a:gd name="adj2" fmla="val 27819"/>
            </a:avLst>
          </a:prstGeom>
          <a:solidFill>
            <a:schemeClr val="tx1"/>
          </a:solidFill>
          <a:ln w="9525" algn="ctr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graphicFrame>
        <p:nvGraphicFramePr>
          <p:cNvPr id="15" name="Схема 14"/>
          <p:cNvGraphicFramePr/>
          <p:nvPr/>
        </p:nvGraphicFramePr>
        <p:xfrm>
          <a:off x="3203575" y="1341438"/>
          <a:ext cx="2952750" cy="1223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3" r:lo="rId14" r:qs="rId15" r:cs="rId16"/>
          </a:graphicData>
        </a:graphic>
      </p:graphicFrame>
      <p:sp>
        <p:nvSpPr>
          <p:cNvPr id="11" name="AutoShape 13"/>
          <p:cNvSpPr>
            <a:spLocks noChangeArrowheads="1"/>
          </p:cNvSpPr>
          <p:nvPr/>
        </p:nvSpPr>
        <p:spPr bwMode="auto">
          <a:xfrm rot="16200000">
            <a:off x="4448175" y="2689226"/>
            <a:ext cx="433387" cy="328612"/>
          </a:xfrm>
          <a:prstGeom prst="rightArrow">
            <a:avLst>
              <a:gd name="adj1" fmla="val 50000"/>
              <a:gd name="adj2" fmla="val 32971"/>
            </a:avLst>
          </a:prstGeom>
          <a:solidFill>
            <a:schemeClr val="tx1"/>
          </a:solidFill>
          <a:ln w="9525" algn="ctr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graphicFrame>
        <p:nvGraphicFramePr>
          <p:cNvPr id="14" name="Схема 13"/>
          <p:cNvGraphicFramePr/>
          <p:nvPr/>
        </p:nvGraphicFramePr>
        <p:xfrm>
          <a:off x="395288" y="3213100"/>
          <a:ext cx="2557462" cy="1223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8" r:lo="rId19" r:qs="rId20" r:cs="rId21"/>
          </a:graphicData>
        </a:graphic>
      </p:graphicFrame>
      <p:sp>
        <p:nvSpPr>
          <p:cNvPr id="13" name="AutoShape 14"/>
          <p:cNvSpPr>
            <a:spLocks noChangeArrowheads="1"/>
          </p:cNvSpPr>
          <p:nvPr/>
        </p:nvSpPr>
        <p:spPr bwMode="auto">
          <a:xfrm rot="10800000">
            <a:off x="2941638" y="3683000"/>
            <a:ext cx="333375" cy="323850"/>
          </a:xfrm>
          <a:prstGeom prst="rightArrow">
            <a:avLst>
              <a:gd name="adj1" fmla="val 50000"/>
              <a:gd name="adj2" fmla="val 25735"/>
            </a:avLst>
          </a:prstGeom>
          <a:solidFill>
            <a:schemeClr val="tx1"/>
          </a:solidFill>
          <a:ln w="9525" algn="ctr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1" grpId="0" animBg="1"/>
      <p:bldP spid="1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Средства </a:t>
            </a:r>
            <a:r>
              <a:rPr lang="ru-RU" dirty="0" err="1" smtClean="0"/>
              <a:t>отреагирования</a:t>
            </a:r>
            <a:endParaRPr lang="ru-RU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ru-RU" sz="2800" dirty="0">
                <a:latin typeface="Times New Roman" pitchFamily="18" charset="0"/>
              </a:rPr>
              <a:t>Мягкие подушки</a:t>
            </a:r>
          </a:p>
          <a:p>
            <a:r>
              <a:rPr lang="ru-RU" sz="2800" dirty="0">
                <a:latin typeface="Times New Roman" pitchFamily="18" charset="0"/>
              </a:rPr>
              <a:t>Мячи</a:t>
            </a:r>
          </a:p>
          <a:p>
            <a:r>
              <a:rPr lang="ru-RU" sz="2800" dirty="0">
                <a:latin typeface="Times New Roman" pitchFamily="18" charset="0"/>
              </a:rPr>
              <a:t>Резиновые молотки</a:t>
            </a:r>
          </a:p>
          <a:p>
            <a:r>
              <a:rPr lang="ru-RU" sz="2800" dirty="0">
                <a:latin typeface="Times New Roman" pitchFamily="18" charset="0"/>
              </a:rPr>
              <a:t>Листок гнева</a:t>
            </a:r>
          </a:p>
          <a:p>
            <a:r>
              <a:rPr lang="ru-RU" sz="2800" dirty="0">
                <a:latin typeface="Times New Roman" pitchFamily="18" charset="0"/>
              </a:rPr>
              <a:t>Мешочек для криков</a:t>
            </a:r>
          </a:p>
          <a:p>
            <a:r>
              <a:rPr lang="ru-RU" sz="2800" dirty="0">
                <a:latin typeface="Times New Roman" pitchFamily="18" charset="0"/>
              </a:rPr>
              <a:t>Глина , песок</a:t>
            </a:r>
          </a:p>
          <a:p>
            <a:r>
              <a:rPr lang="ru-RU" sz="2800" dirty="0">
                <a:latin typeface="Times New Roman" pitchFamily="18" charset="0"/>
              </a:rPr>
              <a:t>Вода</a:t>
            </a:r>
          </a:p>
          <a:p>
            <a:r>
              <a:rPr lang="ru-RU" sz="2800" dirty="0">
                <a:latin typeface="Times New Roman" pitchFamily="18" charset="0"/>
              </a:rPr>
              <a:t>Краски, карандаши</a:t>
            </a:r>
          </a:p>
          <a:p>
            <a:pPr>
              <a:buFontTx/>
              <a:buNone/>
            </a:pPr>
            <a:endParaRPr lang="ru-RU" sz="2800" dirty="0">
              <a:latin typeface="Times New Roman" pitchFamily="18" charset="0"/>
            </a:endParaRPr>
          </a:p>
          <a:p>
            <a:endParaRPr lang="ru-RU" sz="2800" dirty="0">
              <a:latin typeface="Times New Roman" pitchFamily="18" charset="0"/>
            </a:endParaRPr>
          </a:p>
          <a:p>
            <a:endParaRPr lang="ru-RU" sz="2800" dirty="0"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507288" cy="1152128"/>
          </a:xfrm>
        </p:spPr>
        <p:txBody>
          <a:bodyPr/>
          <a:lstStyle/>
          <a:p>
            <a:r>
              <a:rPr lang="ru-RU" sz="4000" dirty="0" smtClean="0">
                <a:latin typeface="Times New Roman" pitchFamily="18" charset="0"/>
              </a:rPr>
              <a:t>Обучение навыкам распознавания и контроля негативных эмоций</a:t>
            </a:r>
            <a:r>
              <a:rPr lang="ru-RU" dirty="0" smtClean="0">
                <a:latin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</a:rPr>
            </a:br>
            <a:endParaRPr lang="ru-RU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idx="1"/>
          </p:nvPr>
        </p:nvSpPr>
        <p:spPr>
          <a:noFill/>
          <a:ln/>
        </p:spPr>
        <p:txBody>
          <a:bodyPr/>
          <a:lstStyle/>
          <a:p>
            <a:r>
              <a:rPr lang="ru-RU" dirty="0">
                <a:latin typeface="Times New Roman" pitchFamily="18" charset="0"/>
              </a:rPr>
              <a:t>Таблица эмоций</a:t>
            </a:r>
          </a:p>
          <a:p>
            <a:r>
              <a:rPr lang="ru-RU" dirty="0">
                <a:latin typeface="Times New Roman" pitchFamily="18" charset="0"/>
              </a:rPr>
              <a:t>Плакаты</a:t>
            </a:r>
          </a:p>
          <a:p>
            <a:r>
              <a:rPr lang="ru-RU" dirty="0">
                <a:latin typeface="Times New Roman" pitchFamily="18" charset="0"/>
              </a:rPr>
              <a:t>Беседы</a:t>
            </a:r>
          </a:p>
          <a:p>
            <a:r>
              <a:rPr lang="ru-RU" dirty="0">
                <a:latin typeface="Times New Roman" pitchFamily="18" charset="0"/>
              </a:rPr>
              <a:t>Рисование</a:t>
            </a:r>
          </a:p>
          <a:p>
            <a:r>
              <a:rPr lang="ru-RU" dirty="0">
                <a:latin typeface="Times New Roman" pitchFamily="18" charset="0"/>
              </a:rPr>
              <a:t>Уголки настроения</a:t>
            </a:r>
          </a:p>
          <a:p>
            <a:pPr>
              <a:buFontTx/>
              <a:buNone/>
            </a:pPr>
            <a:endParaRPr lang="ru-RU" dirty="0">
              <a:latin typeface="Times New Roman" pitchFamily="18" charset="0"/>
            </a:endParaRPr>
          </a:p>
          <a:p>
            <a:endParaRPr lang="ru-RU" dirty="0"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Фокина Л. П. Шаблон (фон) презентации. Часть 27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60</TotalTime>
  <Words>463</Words>
  <Application>Microsoft Office PowerPoint</Application>
  <PresentationFormat>Экран (4:3)</PresentationFormat>
  <Paragraphs>111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Фокина Л. П. Шаблон (фон) презентации. Часть 27</vt:lpstr>
      <vt:lpstr>«Агрессивные дети»</vt:lpstr>
      <vt:lpstr>Виды агрессии</vt:lpstr>
      <vt:lpstr>Биологические  причины агрессивного поведения детей:</vt:lpstr>
      <vt:lpstr>Социальные причины</vt:lpstr>
      <vt:lpstr>Возрастные особенности проявления  агрессии: </vt:lpstr>
      <vt:lpstr>Характерологические особенности агрессивных детей</vt:lpstr>
      <vt:lpstr>Презентация PowerPoint</vt:lpstr>
      <vt:lpstr>Средства отреагирования</vt:lpstr>
      <vt:lpstr>Обучение навыкам распознавания и контроля негативных эмоций </vt:lpstr>
      <vt:lpstr>Презентация PowerPoint</vt:lpstr>
      <vt:lpstr>Формирование способности к эмпатии, доверию, сочувствию, сопереживанию</vt:lpstr>
      <vt:lpstr>  </vt:lpstr>
      <vt:lpstr>  </vt:lpstr>
      <vt:lpstr>  </vt:lpstr>
      <vt:lpstr>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«Агрессивные дети»</dc:title>
  <dc:creator>NoDreamka</dc:creator>
  <cp:lastModifiedBy>дом</cp:lastModifiedBy>
  <cp:revision>8</cp:revision>
  <dcterms:created xsi:type="dcterms:W3CDTF">2018-01-31T10:54:07Z</dcterms:created>
  <dcterms:modified xsi:type="dcterms:W3CDTF">2019-02-09T15:39:04Z</dcterms:modified>
</cp:coreProperties>
</file>