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16" r:id="rId1"/>
  </p:sldMasterIdLst>
  <p:notesMasterIdLst>
    <p:notesMasterId r:id="rId10"/>
  </p:notesMasterIdLst>
  <p:sldIdLst>
    <p:sldId id="256" r:id="rId2"/>
    <p:sldId id="259" r:id="rId3"/>
    <p:sldId id="280" r:id="rId4"/>
    <p:sldId id="295" r:id="rId5"/>
    <p:sldId id="297" r:id="rId6"/>
    <p:sldId id="277" r:id="rId7"/>
    <p:sldId id="278" r:id="rId8"/>
    <p:sldId id="27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00" autoAdjust="0"/>
    <p:restoredTop sz="94660"/>
  </p:normalViewPr>
  <p:slideViewPr>
    <p:cSldViewPr>
      <p:cViewPr>
        <p:scale>
          <a:sx n="54" d="100"/>
          <a:sy n="54" d="100"/>
        </p:scale>
        <p:origin x="-528" y="3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D38D68-D46A-46FF-8CDF-6DEF395A9127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9EAA1A9F-0BAA-41F3-A1AF-C09C7BAA3AE5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oto Sans" panose="020B0502040504020204"/>
              <a:cs typeface="Times New Roman" pitchFamily="18" charset="0"/>
            </a:rPr>
            <a:t>Спам</a:t>
          </a:r>
        </a:p>
      </dgm:t>
    </dgm:pt>
    <dgm:pt modelId="{72F70B6D-F40A-44A8-901F-C445B69F0AA7}" type="parTrans" cxnId="{5C371FB2-D46C-4E68-B6B0-97EE85538A2B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5BC4F54D-6999-40D9-A2BC-4363EF8C5F06}" type="sibTrans" cxnId="{5C371FB2-D46C-4E68-B6B0-97EE85538A2B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E880C18B-7FDA-4070-BE87-19B3C0EBFF6B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oto Sans" panose="020B0502040504020204"/>
              <a:cs typeface="Times New Roman" pitchFamily="18" charset="0"/>
            </a:rPr>
            <a:t>Опасные программы</a:t>
          </a:r>
        </a:p>
      </dgm:t>
    </dgm:pt>
    <dgm:pt modelId="{1CEE088B-9102-4187-8CEE-D238656CA294}" type="parTrans" cxnId="{E9832F33-1049-4A72-9474-C059AF2CF44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31015395-174E-4942-8B02-79FF99F51DE8}" type="sibTrans" cxnId="{E9832F33-1049-4A72-9474-C059AF2CF44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9D4F1D2A-F7C3-45CF-A093-C328D299FC53}">
      <dgm:prSet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oto Sans" panose="020B0502040504020204"/>
              <a:cs typeface="Times New Roman" pitchFamily="18" charset="0"/>
            </a:rPr>
            <a:t>Хакерские атаки</a:t>
          </a:r>
        </a:p>
      </dgm:t>
    </dgm:pt>
    <dgm:pt modelId="{ADE1ACCB-1B66-4B85-B032-431909DE76F2}" type="sibTrans" cxnId="{8AE01166-5683-4D2D-93F0-AF7AED458E4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71A3894D-FD73-4E4E-BA17-A9DAD4B5613F}" type="parTrans" cxnId="{8AE01166-5683-4D2D-93F0-AF7AED458E4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BE462B-9014-469F-AFE4-0D750B38B360}">
      <dgm:prSet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oto Sans" panose="020B0502040504020204"/>
              <a:cs typeface="Times New Roman" pitchFamily="18" charset="0"/>
            </a:rPr>
            <a:t>Фишинг</a:t>
          </a:r>
        </a:p>
      </dgm:t>
    </dgm:pt>
    <dgm:pt modelId="{2DA7BBBB-F4D5-484E-9BDA-444BCEEB9262}" type="sibTrans" cxnId="{272DFDCA-85A3-460E-A2B5-40E96E21EB3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38FF4BC9-7E2C-4EE9-B273-9386A08DC95A}" type="parTrans" cxnId="{272DFDCA-85A3-460E-A2B5-40E96E21EB3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8AE554-DFCC-48E6-9A43-F3C1A44F6ADA}" type="pres">
      <dgm:prSet presAssocID="{0FD38D68-D46A-46FF-8CDF-6DEF395A912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B8D3F2D-0345-4BEA-8377-61BCE8D08D82}" type="pres">
      <dgm:prSet presAssocID="{0FD38D68-D46A-46FF-8CDF-6DEF395A9127}" presName="Name1" presStyleCnt="0"/>
      <dgm:spPr/>
    </dgm:pt>
    <dgm:pt modelId="{8E0AE24F-0356-407F-BE0C-0B14B24BE485}" type="pres">
      <dgm:prSet presAssocID="{0FD38D68-D46A-46FF-8CDF-6DEF395A9127}" presName="cycle" presStyleCnt="0"/>
      <dgm:spPr/>
    </dgm:pt>
    <dgm:pt modelId="{6DAC12D9-AF84-4F8D-811F-0CF3A4C04E43}" type="pres">
      <dgm:prSet presAssocID="{0FD38D68-D46A-46FF-8CDF-6DEF395A9127}" presName="srcNode" presStyleLbl="node1" presStyleIdx="0" presStyleCnt="4"/>
      <dgm:spPr/>
    </dgm:pt>
    <dgm:pt modelId="{888C800C-6A9A-4825-A64E-CE5BC31DE7C2}" type="pres">
      <dgm:prSet presAssocID="{0FD38D68-D46A-46FF-8CDF-6DEF395A9127}" presName="conn" presStyleLbl="parChTrans1D2" presStyleIdx="0" presStyleCnt="1"/>
      <dgm:spPr/>
      <dgm:t>
        <a:bodyPr/>
        <a:lstStyle/>
        <a:p>
          <a:endParaRPr lang="ru-RU"/>
        </a:p>
      </dgm:t>
    </dgm:pt>
    <dgm:pt modelId="{BFB16B97-EE19-4B97-A1C7-F7135460337A}" type="pres">
      <dgm:prSet presAssocID="{0FD38D68-D46A-46FF-8CDF-6DEF395A9127}" presName="extraNode" presStyleLbl="node1" presStyleIdx="0" presStyleCnt="4"/>
      <dgm:spPr/>
    </dgm:pt>
    <dgm:pt modelId="{47D9ED8C-100C-456B-BA9E-73A80FB37437}" type="pres">
      <dgm:prSet presAssocID="{0FD38D68-D46A-46FF-8CDF-6DEF395A9127}" presName="dstNode" presStyleLbl="node1" presStyleIdx="0" presStyleCnt="4"/>
      <dgm:spPr/>
    </dgm:pt>
    <dgm:pt modelId="{834F97D9-BF7D-4351-8ED0-AA51F72C3CBE}" type="pres">
      <dgm:prSet presAssocID="{43BE462B-9014-469F-AFE4-0D750B38B360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B84CCA-F8DF-4733-83F3-792319CD6DAE}" type="pres">
      <dgm:prSet presAssocID="{43BE462B-9014-469F-AFE4-0D750B38B360}" presName="accent_1" presStyleCnt="0"/>
      <dgm:spPr/>
    </dgm:pt>
    <dgm:pt modelId="{35FD778E-7DF8-412C-AD08-19F0C331DF7F}" type="pres">
      <dgm:prSet presAssocID="{43BE462B-9014-469F-AFE4-0D750B38B360}" presName="accentRepeatNode" presStyleLbl="solidFgAcc1" presStyleIdx="0" presStyleCnt="4"/>
      <dgm:spPr/>
    </dgm:pt>
    <dgm:pt modelId="{F7972034-B756-4EEE-BBFB-BF3269E58EE0}" type="pres">
      <dgm:prSet presAssocID="{9D4F1D2A-F7C3-45CF-A093-C328D299FC53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E724CD-7AFF-43AF-B16B-6EDB318DCC3F}" type="pres">
      <dgm:prSet presAssocID="{9D4F1D2A-F7C3-45CF-A093-C328D299FC53}" presName="accent_2" presStyleCnt="0"/>
      <dgm:spPr/>
    </dgm:pt>
    <dgm:pt modelId="{55D66F56-EBD0-4C74-84CA-043B197EBEF6}" type="pres">
      <dgm:prSet presAssocID="{9D4F1D2A-F7C3-45CF-A093-C328D299FC53}" presName="accentRepeatNode" presStyleLbl="solidFgAcc1" presStyleIdx="1" presStyleCnt="4"/>
      <dgm:spPr/>
    </dgm:pt>
    <dgm:pt modelId="{9602C9B6-2F49-47A9-966E-F819B4238A21}" type="pres">
      <dgm:prSet presAssocID="{9EAA1A9F-0BAA-41F3-A1AF-C09C7BAA3AE5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89DFA9-9E6D-45AB-98C1-CE5D4383A000}" type="pres">
      <dgm:prSet presAssocID="{9EAA1A9F-0BAA-41F3-A1AF-C09C7BAA3AE5}" presName="accent_3" presStyleCnt="0"/>
      <dgm:spPr/>
    </dgm:pt>
    <dgm:pt modelId="{F6A7F9D1-EA84-4F0E-B398-A926656AF050}" type="pres">
      <dgm:prSet presAssocID="{9EAA1A9F-0BAA-41F3-A1AF-C09C7BAA3AE5}" presName="accentRepeatNode" presStyleLbl="solidFgAcc1" presStyleIdx="2" presStyleCnt="4"/>
      <dgm:spPr/>
    </dgm:pt>
    <dgm:pt modelId="{2A832DB1-A4A6-4BEF-88E5-61A5DBD18964}" type="pres">
      <dgm:prSet presAssocID="{E880C18B-7FDA-4070-BE87-19B3C0EBFF6B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F2C938-7B41-4651-B074-7BF1398C8FDC}" type="pres">
      <dgm:prSet presAssocID="{E880C18B-7FDA-4070-BE87-19B3C0EBFF6B}" presName="accent_4" presStyleCnt="0"/>
      <dgm:spPr/>
    </dgm:pt>
    <dgm:pt modelId="{CD973A32-687B-42D1-B104-919E29AA180A}" type="pres">
      <dgm:prSet presAssocID="{E880C18B-7FDA-4070-BE87-19B3C0EBFF6B}" presName="accentRepeatNode" presStyleLbl="solidFgAcc1" presStyleIdx="3" presStyleCnt="4"/>
      <dgm:spPr/>
    </dgm:pt>
  </dgm:ptLst>
  <dgm:cxnLst>
    <dgm:cxn modelId="{7BBCF018-9E53-45A6-A2BB-23E90DC1F0AF}" type="presOf" srcId="{43BE462B-9014-469F-AFE4-0D750B38B360}" destId="{834F97D9-BF7D-4351-8ED0-AA51F72C3CBE}" srcOrd="0" destOrd="0" presId="urn:microsoft.com/office/officeart/2008/layout/VerticalCurvedList"/>
    <dgm:cxn modelId="{F6246A14-EBF5-4B55-B903-6D668E31D278}" type="presOf" srcId="{9D4F1D2A-F7C3-45CF-A093-C328D299FC53}" destId="{F7972034-B756-4EEE-BBFB-BF3269E58EE0}" srcOrd="0" destOrd="0" presId="urn:microsoft.com/office/officeart/2008/layout/VerticalCurvedList"/>
    <dgm:cxn modelId="{C78CBBD1-9E89-47CC-A6DD-D7F9BB089227}" type="presOf" srcId="{0FD38D68-D46A-46FF-8CDF-6DEF395A9127}" destId="{438AE554-DFCC-48E6-9A43-F3C1A44F6ADA}" srcOrd="0" destOrd="0" presId="urn:microsoft.com/office/officeart/2008/layout/VerticalCurvedList"/>
    <dgm:cxn modelId="{319B012A-AA6C-498F-9C27-2CB55D0DD479}" type="presOf" srcId="{E880C18B-7FDA-4070-BE87-19B3C0EBFF6B}" destId="{2A832DB1-A4A6-4BEF-88E5-61A5DBD18964}" srcOrd="0" destOrd="0" presId="urn:microsoft.com/office/officeart/2008/layout/VerticalCurvedList"/>
    <dgm:cxn modelId="{A76DD1DA-85FC-452D-8ACC-CC2887985C7B}" type="presOf" srcId="{2DA7BBBB-F4D5-484E-9BDA-444BCEEB9262}" destId="{888C800C-6A9A-4825-A64E-CE5BC31DE7C2}" srcOrd="0" destOrd="0" presId="urn:microsoft.com/office/officeart/2008/layout/VerticalCurvedList"/>
    <dgm:cxn modelId="{5C371FB2-D46C-4E68-B6B0-97EE85538A2B}" srcId="{0FD38D68-D46A-46FF-8CDF-6DEF395A9127}" destId="{9EAA1A9F-0BAA-41F3-A1AF-C09C7BAA3AE5}" srcOrd="2" destOrd="0" parTransId="{72F70B6D-F40A-44A8-901F-C445B69F0AA7}" sibTransId="{5BC4F54D-6999-40D9-A2BC-4363EF8C5F06}"/>
    <dgm:cxn modelId="{8AE01166-5683-4D2D-93F0-AF7AED458E4A}" srcId="{0FD38D68-D46A-46FF-8CDF-6DEF395A9127}" destId="{9D4F1D2A-F7C3-45CF-A093-C328D299FC53}" srcOrd="1" destOrd="0" parTransId="{71A3894D-FD73-4E4E-BA17-A9DAD4B5613F}" sibTransId="{ADE1ACCB-1B66-4B85-B032-431909DE76F2}"/>
    <dgm:cxn modelId="{E9832F33-1049-4A72-9474-C059AF2CF440}" srcId="{0FD38D68-D46A-46FF-8CDF-6DEF395A9127}" destId="{E880C18B-7FDA-4070-BE87-19B3C0EBFF6B}" srcOrd="3" destOrd="0" parTransId="{1CEE088B-9102-4187-8CEE-D238656CA294}" sibTransId="{31015395-174E-4942-8B02-79FF99F51DE8}"/>
    <dgm:cxn modelId="{272DFDCA-85A3-460E-A2B5-40E96E21EB30}" srcId="{0FD38D68-D46A-46FF-8CDF-6DEF395A9127}" destId="{43BE462B-9014-469F-AFE4-0D750B38B360}" srcOrd="0" destOrd="0" parTransId="{38FF4BC9-7E2C-4EE9-B273-9386A08DC95A}" sibTransId="{2DA7BBBB-F4D5-484E-9BDA-444BCEEB9262}"/>
    <dgm:cxn modelId="{2757A4CD-9BDE-4085-AD40-80C10487FDB7}" type="presOf" srcId="{9EAA1A9F-0BAA-41F3-A1AF-C09C7BAA3AE5}" destId="{9602C9B6-2F49-47A9-966E-F819B4238A21}" srcOrd="0" destOrd="0" presId="urn:microsoft.com/office/officeart/2008/layout/VerticalCurvedList"/>
    <dgm:cxn modelId="{92B66DF9-49E7-4F64-9618-982B60318AF2}" type="presParOf" srcId="{438AE554-DFCC-48E6-9A43-F3C1A44F6ADA}" destId="{7B8D3F2D-0345-4BEA-8377-61BCE8D08D82}" srcOrd="0" destOrd="0" presId="urn:microsoft.com/office/officeart/2008/layout/VerticalCurvedList"/>
    <dgm:cxn modelId="{8B78E186-4819-4794-B8B4-8E46C7B72201}" type="presParOf" srcId="{7B8D3F2D-0345-4BEA-8377-61BCE8D08D82}" destId="{8E0AE24F-0356-407F-BE0C-0B14B24BE485}" srcOrd="0" destOrd="0" presId="urn:microsoft.com/office/officeart/2008/layout/VerticalCurvedList"/>
    <dgm:cxn modelId="{D12E0CEE-3A08-41FD-BF32-BE045DBB48B2}" type="presParOf" srcId="{8E0AE24F-0356-407F-BE0C-0B14B24BE485}" destId="{6DAC12D9-AF84-4F8D-811F-0CF3A4C04E43}" srcOrd="0" destOrd="0" presId="urn:microsoft.com/office/officeart/2008/layout/VerticalCurvedList"/>
    <dgm:cxn modelId="{3C06F569-0AF6-4C41-9A15-4C267035C2E3}" type="presParOf" srcId="{8E0AE24F-0356-407F-BE0C-0B14B24BE485}" destId="{888C800C-6A9A-4825-A64E-CE5BC31DE7C2}" srcOrd="1" destOrd="0" presId="urn:microsoft.com/office/officeart/2008/layout/VerticalCurvedList"/>
    <dgm:cxn modelId="{304881BB-C167-4186-84F9-4359882873F3}" type="presParOf" srcId="{8E0AE24F-0356-407F-BE0C-0B14B24BE485}" destId="{BFB16B97-EE19-4B97-A1C7-F7135460337A}" srcOrd="2" destOrd="0" presId="urn:microsoft.com/office/officeart/2008/layout/VerticalCurvedList"/>
    <dgm:cxn modelId="{01F4351E-975D-4F94-B296-970233CDCA16}" type="presParOf" srcId="{8E0AE24F-0356-407F-BE0C-0B14B24BE485}" destId="{47D9ED8C-100C-456B-BA9E-73A80FB37437}" srcOrd="3" destOrd="0" presId="urn:microsoft.com/office/officeart/2008/layout/VerticalCurvedList"/>
    <dgm:cxn modelId="{B0BEE917-4E52-4A90-8B85-96D5A743E836}" type="presParOf" srcId="{7B8D3F2D-0345-4BEA-8377-61BCE8D08D82}" destId="{834F97D9-BF7D-4351-8ED0-AA51F72C3CBE}" srcOrd="1" destOrd="0" presId="urn:microsoft.com/office/officeart/2008/layout/VerticalCurvedList"/>
    <dgm:cxn modelId="{12204F14-098D-464D-A03E-E5131ECF9763}" type="presParOf" srcId="{7B8D3F2D-0345-4BEA-8377-61BCE8D08D82}" destId="{13B84CCA-F8DF-4733-83F3-792319CD6DAE}" srcOrd="2" destOrd="0" presId="urn:microsoft.com/office/officeart/2008/layout/VerticalCurvedList"/>
    <dgm:cxn modelId="{D66901F2-1990-4E65-811F-CA5BEE848A32}" type="presParOf" srcId="{13B84CCA-F8DF-4733-83F3-792319CD6DAE}" destId="{35FD778E-7DF8-412C-AD08-19F0C331DF7F}" srcOrd="0" destOrd="0" presId="urn:microsoft.com/office/officeart/2008/layout/VerticalCurvedList"/>
    <dgm:cxn modelId="{27665DDE-81FC-4264-A3BD-6C22BA6128D5}" type="presParOf" srcId="{7B8D3F2D-0345-4BEA-8377-61BCE8D08D82}" destId="{F7972034-B756-4EEE-BBFB-BF3269E58EE0}" srcOrd="3" destOrd="0" presId="urn:microsoft.com/office/officeart/2008/layout/VerticalCurvedList"/>
    <dgm:cxn modelId="{40C6E29B-81E6-4792-B2E3-0F0DF3822006}" type="presParOf" srcId="{7B8D3F2D-0345-4BEA-8377-61BCE8D08D82}" destId="{B0E724CD-7AFF-43AF-B16B-6EDB318DCC3F}" srcOrd="4" destOrd="0" presId="urn:microsoft.com/office/officeart/2008/layout/VerticalCurvedList"/>
    <dgm:cxn modelId="{6F368F70-F975-442D-8D25-4DFD2449D6D8}" type="presParOf" srcId="{B0E724CD-7AFF-43AF-B16B-6EDB318DCC3F}" destId="{55D66F56-EBD0-4C74-84CA-043B197EBEF6}" srcOrd="0" destOrd="0" presId="urn:microsoft.com/office/officeart/2008/layout/VerticalCurvedList"/>
    <dgm:cxn modelId="{C42301E3-2007-49D9-9056-E54D77C1908D}" type="presParOf" srcId="{7B8D3F2D-0345-4BEA-8377-61BCE8D08D82}" destId="{9602C9B6-2F49-47A9-966E-F819B4238A21}" srcOrd="5" destOrd="0" presId="urn:microsoft.com/office/officeart/2008/layout/VerticalCurvedList"/>
    <dgm:cxn modelId="{82BC4B07-CF0F-4BD5-A6DE-A384C232AB55}" type="presParOf" srcId="{7B8D3F2D-0345-4BEA-8377-61BCE8D08D82}" destId="{0389DFA9-9E6D-45AB-98C1-CE5D4383A000}" srcOrd="6" destOrd="0" presId="urn:microsoft.com/office/officeart/2008/layout/VerticalCurvedList"/>
    <dgm:cxn modelId="{803E28FE-1A51-49C6-9183-EF68D2EAEC69}" type="presParOf" srcId="{0389DFA9-9E6D-45AB-98C1-CE5D4383A000}" destId="{F6A7F9D1-EA84-4F0E-B398-A926656AF050}" srcOrd="0" destOrd="0" presId="urn:microsoft.com/office/officeart/2008/layout/VerticalCurvedList"/>
    <dgm:cxn modelId="{B8D3138C-0ED0-40BA-BA83-B3F4A15D5869}" type="presParOf" srcId="{7B8D3F2D-0345-4BEA-8377-61BCE8D08D82}" destId="{2A832DB1-A4A6-4BEF-88E5-61A5DBD18964}" srcOrd="7" destOrd="0" presId="urn:microsoft.com/office/officeart/2008/layout/VerticalCurvedList"/>
    <dgm:cxn modelId="{48A8DF8B-70F2-40E3-93A7-5987BFDB0E91}" type="presParOf" srcId="{7B8D3F2D-0345-4BEA-8377-61BCE8D08D82}" destId="{57F2C938-7B41-4651-B074-7BF1398C8FDC}" srcOrd="8" destOrd="0" presId="urn:microsoft.com/office/officeart/2008/layout/VerticalCurvedList"/>
    <dgm:cxn modelId="{41B8F0B5-4F19-4FAD-A916-2A4AC34B3547}" type="presParOf" srcId="{57F2C938-7B41-4651-B074-7BF1398C8FDC}" destId="{CD973A32-687B-42D1-B104-919E29AA180A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8C800C-6A9A-4825-A64E-CE5BC31DE7C2}">
      <dsp:nvSpPr>
        <dsp:cNvPr id="0" name=""/>
        <dsp:cNvSpPr/>
      </dsp:nvSpPr>
      <dsp:spPr>
        <a:xfrm>
          <a:off x="-4569190" y="-700585"/>
          <a:ext cx="5442945" cy="5442945"/>
        </a:xfrm>
        <a:prstGeom prst="blockArc">
          <a:avLst>
            <a:gd name="adj1" fmla="val 18900000"/>
            <a:gd name="adj2" fmla="val 2700000"/>
            <a:gd name="adj3" fmla="val 397"/>
          </a:avLst>
        </a:prstGeom>
        <a:noFill/>
        <a:ln w="1397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4F97D9-BF7D-4351-8ED0-AA51F72C3CBE}">
      <dsp:nvSpPr>
        <dsp:cNvPr id="0" name=""/>
        <dsp:cNvSpPr/>
      </dsp:nvSpPr>
      <dsp:spPr>
        <a:xfrm>
          <a:off x="457661" y="310731"/>
          <a:ext cx="6999552" cy="62178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3543" tIns="83820" rIns="83820" bIns="8382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oto Sans" panose="020B0502040504020204"/>
              <a:cs typeface="Times New Roman" pitchFamily="18" charset="0"/>
            </a:rPr>
            <a:t>Фишинг</a:t>
          </a:r>
        </a:p>
      </dsp:txBody>
      <dsp:txXfrm>
        <a:off x="457661" y="310731"/>
        <a:ext cx="6999552" cy="621786"/>
      </dsp:txXfrm>
    </dsp:sp>
    <dsp:sp modelId="{35FD778E-7DF8-412C-AD08-19F0C331DF7F}">
      <dsp:nvSpPr>
        <dsp:cNvPr id="0" name=""/>
        <dsp:cNvSpPr/>
      </dsp:nvSpPr>
      <dsp:spPr>
        <a:xfrm>
          <a:off x="69044" y="233008"/>
          <a:ext cx="777233" cy="77723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972034-B756-4EEE-BBFB-BF3269E58EE0}">
      <dsp:nvSpPr>
        <dsp:cNvPr id="0" name=""/>
        <dsp:cNvSpPr/>
      </dsp:nvSpPr>
      <dsp:spPr>
        <a:xfrm>
          <a:off x="814146" y="1243573"/>
          <a:ext cx="6643068" cy="62178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3543" tIns="83820" rIns="83820" bIns="8382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oto Sans" panose="020B0502040504020204"/>
              <a:cs typeface="Times New Roman" pitchFamily="18" charset="0"/>
            </a:rPr>
            <a:t>Хакерские атаки</a:t>
          </a:r>
        </a:p>
      </dsp:txBody>
      <dsp:txXfrm>
        <a:off x="814146" y="1243573"/>
        <a:ext cx="6643068" cy="621786"/>
      </dsp:txXfrm>
    </dsp:sp>
    <dsp:sp modelId="{55D66F56-EBD0-4C74-84CA-043B197EBEF6}">
      <dsp:nvSpPr>
        <dsp:cNvPr id="0" name=""/>
        <dsp:cNvSpPr/>
      </dsp:nvSpPr>
      <dsp:spPr>
        <a:xfrm>
          <a:off x="425529" y="1165849"/>
          <a:ext cx="777233" cy="77723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02C9B6-2F49-47A9-966E-F819B4238A21}">
      <dsp:nvSpPr>
        <dsp:cNvPr id="0" name=""/>
        <dsp:cNvSpPr/>
      </dsp:nvSpPr>
      <dsp:spPr>
        <a:xfrm>
          <a:off x="814146" y="2176415"/>
          <a:ext cx="6643068" cy="62178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3543" tIns="83820" rIns="83820" bIns="8382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oto Sans" panose="020B0502040504020204"/>
              <a:cs typeface="Times New Roman" pitchFamily="18" charset="0"/>
            </a:rPr>
            <a:t>Спам</a:t>
          </a:r>
        </a:p>
      </dsp:txBody>
      <dsp:txXfrm>
        <a:off x="814146" y="2176415"/>
        <a:ext cx="6643068" cy="621786"/>
      </dsp:txXfrm>
    </dsp:sp>
    <dsp:sp modelId="{F6A7F9D1-EA84-4F0E-B398-A926656AF050}">
      <dsp:nvSpPr>
        <dsp:cNvPr id="0" name=""/>
        <dsp:cNvSpPr/>
      </dsp:nvSpPr>
      <dsp:spPr>
        <a:xfrm>
          <a:off x="425529" y="2098691"/>
          <a:ext cx="777233" cy="77723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832DB1-A4A6-4BEF-88E5-61A5DBD18964}">
      <dsp:nvSpPr>
        <dsp:cNvPr id="0" name=""/>
        <dsp:cNvSpPr/>
      </dsp:nvSpPr>
      <dsp:spPr>
        <a:xfrm>
          <a:off x="457661" y="3109256"/>
          <a:ext cx="6999552" cy="62178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3543" tIns="83820" rIns="83820" bIns="8382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oto Sans" panose="020B0502040504020204"/>
              <a:cs typeface="Times New Roman" pitchFamily="18" charset="0"/>
            </a:rPr>
            <a:t>Опасные программы</a:t>
          </a:r>
        </a:p>
      </dsp:txBody>
      <dsp:txXfrm>
        <a:off x="457661" y="3109256"/>
        <a:ext cx="6999552" cy="621786"/>
      </dsp:txXfrm>
    </dsp:sp>
    <dsp:sp modelId="{CD973A32-687B-42D1-B104-919E29AA180A}">
      <dsp:nvSpPr>
        <dsp:cNvPr id="0" name=""/>
        <dsp:cNvSpPr/>
      </dsp:nvSpPr>
      <dsp:spPr>
        <a:xfrm>
          <a:off x="69044" y="3031533"/>
          <a:ext cx="777233" cy="77723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9CF6F-9900-4CB9-87CF-6344FAAD5107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5CCCAA-9653-4136-9542-FDEA67C8A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570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CCCAA-9653-4136-9542-FDEA67C8AF9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657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432163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179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821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001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342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873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983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461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990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32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405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70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5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ple.com/ru/macos/security" TargetMode="External"/><Relationship Id="rId2" Type="http://schemas.openxmlformats.org/officeDocument/2006/relationships/hyperlink" Target="http://www.support.microsoft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encyclopedia.kaspersky.ru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Ð°ÑÑÐ¸Ð½ÐºÐ¸ Ð¿Ð¾ Ð·Ð°Ð¿ÑÐ¾ÑÑ binary cod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16" t="-1122" r="1418" b="49656"/>
          <a:stretch/>
        </p:blipFill>
        <p:spPr bwMode="auto">
          <a:xfrm>
            <a:off x="767408" y="2808730"/>
            <a:ext cx="4680520" cy="2492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65415" y="627380"/>
            <a:ext cx="8371145" cy="1446718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cap="none" dirty="0">
                <a:ln w="22225">
                  <a:solidFill>
                    <a:schemeClr val="bg2">
                      <a:lumMod val="75000"/>
                    </a:scheme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/>
                <a:latin typeface="Noto Sans" panose="020B0502040504020204"/>
              </a:rPr>
              <a:t>Тема «Безопасность и профилактика ЭВМ от компьютерных вирусов»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72088" y="3068960"/>
            <a:ext cx="3895912" cy="17526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>
                <a:solidFill>
                  <a:schemeClr val="tx1"/>
                </a:solidFill>
                <a:latin typeface="Noto Sans" panose="020B0502040504020204"/>
                <a:cs typeface="Times New Roman" panose="02020603050405020304" pitchFamily="18" charset="0"/>
              </a:rPr>
              <a:t>Выполнил студент: </a:t>
            </a:r>
            <a:br>
              <a:rPr lang="ru-RU" dirty="0">
                <a:solidFill>
                  <a:schemeClr val="tx1"/>
                </a:solidFill>
                <a:latin typeface="Noto Sans" panose="020B0502040504020204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latin typeface="Noto Sans" panose="020B0502040504020204"/>
                <a:cs typeface="Times New Roman" panose="02020603050405020304" pitchFamily="18" charset="0"/>
              </a:rPr>
              <a:t> Языков Олег Дмитриевич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Noto Sans" panose="020B0502040504020204"/>
                <a:cs typeface="Times New Roman" panose="02020603050405020304" pitchFamily="18" charset="0"/>
              </a:rPr>
              <a:t>Преподаватель:</a:t>
            </a:r>
            <a:br>
              <a:rPr lang="ru-RU" dirty="0">
                <a:solidFill>
                  <a:schemeClr val="tx1"/>
                </a:solidFill>
                <a:latin typeface="Noto Sans" panose="020B0502040504020204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latin typeface="Noto Sans" panose="020B0502040504020204"/>
                <a:cs typeface="Times New Roman" panose="02020603050405020304" pitchFamily="18" charset="0"/>
              </a:rPr>
              <a:t>Соколова Марина Анатольевна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31794" y="146890"/>
            <a:ext cx="7428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800" kern="0" dirty="0">
                <a:latin typeface="Noto Sans" panose="020B0502040504020204"/>
                <a:cs typeface="Times New Roman" panose="02020603050405020304" pitchFamily="18" charset="0"/>
              </a:rPr>
              <a:t>ГБПОУ МО «Серпуховский колледж»</a:t>
            </a:r>
            <a:endParaRPr lang="ru-RU" sz="2000" kern="0" dirty="0">
              <a:latin typeface="Noto Sans" panose="020B0502040504020204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19936" y="6093297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Noto Sans" panose="020B0502040504020204"/>
                <a:cs typeface="Times New Roman" panose="02020603050405020304" pitchFamily="18" charset="0"/>
              </a:rPr>
              <a:t>2018 г.</a:t>
            </a:r>
          </a:p>
        </p:txBody>
      </p:sp>
      <p:grpSp>
        <p:nvGrpSpPr>
          <p:cNvPr id="8" name="Group 33"/>
          <p:cNvGrpSpPr/>
          <p:nvPr/>
        </p:nvGrpSpPr>
        <p:grpSpPr>
          <a:xfrm>
            <a:off x="695400" y="2818384"/>
            <a:ext cx="4822913" cy="3736578"/>
            <a:chOff x="2244725" y="2692929"/>
            <a:chExt cx="3076575" cy="2457450"/>
          </a:xfrm>
        </p:grpSpPr>
        <p:sp>
          <p:nvSpPr>
            <p:cNvPr id="9" name="Freeform 14"/>
            <p:cNvSpPr>
              <a:spLocks/>
            </p:cNvSpPr>
            <p:nvPr/>
          </p:nvSpPr>
          <p:spPr bwMode="auto">
            <a:xfrm>
              <a:off x="2244725" y="4442354"/>
              <a:ext cx="3076575" cy="369888"/>
            </a:xfrm>
            <a:custGeom>
              <a:avLst/>
              <a:gdLst>
                <a:gd name="T0" fmla="*/ 373 w 966"/>
                <a:gd name="T1" fmla="*/ 116 h 116"/>
                <a:gd name="T2" fmla="*/ 145 w 966"/>
                <a:gd name="T3" fmla="*/ 116 h 116"/>
                <a:gd name="T4" fmla="*/ 36 w 966"/>
                <a:gd name="T5" fmla="*/ 116 h 116"/>
                <a:gd name="T6" fmla="*/ 2 w 966"/>
                <a:gd name="T7" fmla="*/ 89 h 116"/>
                <a:gd name="T8" fmla="*/ 0 w 966"/>
                <a:gd name="T9" fmla="*/ 75 h 116"/>
                <a:gd name="T10" fmla="*/ 0 w 966"/>
                <a:gd name="T11" fmla="*/ 0 h 116"/>
                <a:gd name="T12" fmla="*/ 943 w 966"/>
                <a:gd name="T13" fmla="*/ 0 h 116"/>
                <a:gd name="T14" fmla="*/ 966 w 966"/>
                <a:gd name="T15" fmla="*/ 0 h 116"/>
                <a:gd name="T16" fmla="*/ 966 w 966"/>
                <a:gd name="T17" fmla="*/ 79 h 116"/>
                <a:gd name="T18" fmla="*/ 928 w 966"/>
                <a:gd name="T19" fmla="*/ 116 h 116"/>
                <a:gd name="T20" fmla="*/ 600 w 966"/>
                <a:gd name="T21" fmla="*/ 116 h 116"/>
                <a:gd name="T22" fmla="*/ 592 w 966"/>
                <a:gd name="T23" fmla="*/ 116 h 116"/>
                <a:gd name="T24" fmla="*/ 585 w 966"/>
                <a:gd name="T25" fmla="*/ 116 h 116"/>
                <a:gd name="T26" fmla="*/ 383 w 966"/>
                <a:gd name="T27" fmla="*/ 116 h 116"/>
                <a:gd name="T28" fmla="*/ 373 w 966"/>
                <a:gd name="T2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6" h="116">
                  <a:moveTo>
                    <a:pt x="373" y="116"/>
                  </a:moveTo>
                  <a:cubicBezTo>
                    <a:pt x="297" y="116"/>
                    <a:pt x="221" y="116"/>
                    <a:pt x="145" y="116"/>
                  </a:cubicBezTo>
                  <a:cubicBezTo>
                    <a:pt x="109" y="116"/>
                    <a:pt x="72" y="116"/>
                    <a:pt x="36" y="116"/>
                  </a:cubicBezTo>
                  <a:cubicBezTo>
                    <a:pt x="21" y="116"/>
                    <a:pt x="5" y="104"/>
                    <a:pt x="2" y="89"/>
                  </a:cubicBezTo>
                  <a:cubicBezTo>
                    <a:pt x="0" y="84"/>
                    <a:pt x="0" y="80"/>
                    <a:pt x="0" y="75"/>
                  </a:cubicBezTo>
                  <a:cubicBezTo>
                    <a:pt x="0" y="52"/>
                    <a:pt x="0" y="0"/>
                    <a:pt x="0" y="0"/>
                  </a:cubicBezTo>
                  <a:cubicBezTo>
                    <a:pt x="0" y="0"/>
                    <a:pt x="631" y="0"/>
                    <a:pt x="943" y="0"/>
                  </a:cubicBezTo>
                  <a:cubicBezTo>
                    <a:pt x="950" y="0"/>
                    <a:pt x="959" y="0"/>
                    <a:pt x="966" y="0"/>
                  </a:cubicBezTo>
                  <a:cubicBezTo>
                    <a:pt x="966" y="0"/>
                    <a:pt x="966" y="56"/>
                    <a:pt x="966" y="79"/>
                  </a:cubicBezTo>
                  <a:cubicBezTo>
                    <a:pt x="966" y="100"/>
                    <a:pt x="949" y="116"/>
                    <a:pt x="928" y="116"/>
                  </a:cubicBezTo>
                  <a:cubicBezTo>
                    <a:pt x="819" y="116"/>
                    <a:pt x="709" y="116"/>
                    <a:pt x="600" y="116"/>
                  </a:cubicBezTo>
                  <a:cubicBezTo>
                    <a:pt x="598" y="116"/>
                    <a:pt x="595" y="116"/>
                    <a:pt x="592" y="116"/>
                  </a:cubicBezTo>
                  <a:cubicBezTo>
                    <a:pt x="590" y="116"/>
                    <a:pt x="587" y="116"/>
                    <a:pt x="585" y="116"/>
                  </a:cubicBezTo>
                  <a:cubicBezTo>
                    <a:pt x="517" y="116"/>
                    <a:pt x="450" y="116"/>
                    <a:pt x="383" y="116"/>
                  </a:cubicBezTo>
                  <a:lnTo>
                    <a:pt x="373" y="116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5"/>
            <p:cNvSpPr>
              <a:spLocks noEditPoints="1"/>
            </p:cNvSpPr>
            <p:nvPr/>
          </p:nvSpPr>
          <p:spPr bwMode="auto">
            <a:xfrm>
              <a:off x="2244725" y="2692929"/>
              <a:ext cx="3076575" cy="1749425"/>
            </a:xfrm>
            <a:custGeom>
              <a:avLst/>
              <a:gdLst>
                <a:gd name="T0" fmla="*/ 966 w 966"/>
                <a:gd name="T1" fmla="*/ 549 h 549"/>
                <a:gd name="T2" fmla="*/ 943 w 966"/>
                <a:gd name="T3" fmla="*/ 549 h 549"/>
                <a:gd name="T4" fmla="*/ 0 w 966"/>
                <a:gd name="T5" fmla="*/ 549 h 549"/>
                <a:gd name="T6" fmla="*/ 0 w 966"/>
                <a:gd name="T7" fmla="*/ 108 h 549"/>
                <a:gd name="T8" fmla="*/ 1 w 966"/>
                <a:gd name="T9" fmla="*/ 39 h 549"/>
                <a:gd name="T10" fmla="*/ 14 w 966"/>
                <a:gd name="T11" fmla="*/ 9 h 549"/>
                <a:gd name="T12" fmla="*/ 39 w 966"/>
                <a:gd name="T13" fmla="*/ 1 h 549"/>
                <a:gd name="T14" fmla="*/ 806 w 966"/>
                <a:gd name="T15" fmla="*/ 1 h 549"/>
                <a:gd name="T16" fmla="*/ 926 w 966"/>
                <a:gd name="T17" fmla="*/ 1 h 549"/>
                <a:gd name="T18" fmla="*/ 966 w 966"/>
                <a:gd name="T19" fmla="*/ 41 h 549"/>
                <a:gd name="T20" fmla="*/ 966 w 966"/>
                <a:gd name="T21" fmla="*/ 549 h 549"/>
                <a:gd name="T22" fmla="*/ 483 w 966"/>
                <a:gd name="T23" fmla="*/ 511 h 549"/>
                <a:gd name="T24" fmla="*/ 923 w 966"/>
                <a:gd name="T25" fmla="*/ 511 h 549"/>
                <a:gd name="T26" fmla="*/ 928 w 966"/>
                <a:gd name="T27" fmla="*/ 506 h 549"/>
                <a:gd name="T28" fmla="*/ 928 w 966"/>
                <a:gd name="T29" fmla="*/ 45 h 549"/>
                <a:gd name="T30" fmla="*/ 922 w 966"/>
                <a:gd name="T31" fmla="*/ 38 h 549"/>
                <a:gd name="T32" fmla="*/ 44 w 966"/>
                <a:gd name="T33" fmla="*/ 38 h 549"/>
                <a:gd name="T34" fmla="*/ 38 w 966"/>
                <a:gd name="T35" fmla="*/ 45 h 549"/>
                <a:gd name="T36" fmla="*/ 38 w 966"/>
                <a:gd name="T37" fmla="*/ 505 h 549"/>
                <a:gd name="T38" fmla="*/ 44 w 966"/>
                <a:gd name="T39" fmla="*/ 511 h 549"/>
                <a:gd name="T40" fmla="*/ 483 w 966"/>
                <a:gd name="T41" fmla="*/ 511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6" h="549">
                  <a:moveTo>
                    <a:pt x="966" y="549"/>
                  </a:moveTo>
                  <a:cubicBezTo>
                    <a:pt x="959" y="549"/>
                    <a:pt x="950" y="549"/>
                    <a:pt x="943" y="549"/>
                  </a:cubicBezTo>
                  <a:cubicBezTo>
                    <a:pt x="631" y="549"/>
                    <a:pt x="0" y="549"/>
                    <a:pt x="0" y="549"/>
                  </a:cubicBezTo>
                  <a:cubicBezTo>
                    <a:pt x="0" y="549"/>
                    <a:pt x="0" y="254"/>
                    <a:pt x="0" y="108"/>
                  </a:cubicBezTo>
                  <a:cubicBezTo>
                    <a:pt x="0" y="85"/>
                    <a:pt x="1" y="62"/>
                    <a:pt x="1" y="39"/>
                  </a:cubicBezTo>
                  <a:cubicBezTo>
                    <a:pt x="2" y="27"/>
                    <a:pt x="4" y="17"/>
                    <a:pt x="14" y="9"/>
                  </a:cubicBezTo>
                  <a:cubicBezTo>
                    <a:pt x="21" y="3"/>
                    <a:pt x="30" y="1"/>
                    <a:pt x="39" y="1"/>
                  </a:cubicBezTo>
                  <a:cubicBezTo>
                    <a:pt x="295" y="1"/>
                    <a:pt x="550" y="1"/>
                    <a:pt x="806" y="1"/>
                  </a:cubicBezTo>
                  <a:cubicBezTo>
                    <a:pt x="846" y="1"/>
                    <a:pt x="886" y="2"/>
                    <a:pt x="926" y="1"/>
                  </a:cubicBezTo>
                  <a:cubicBezTo>
                    <a:pt x="949" y="0"/>
                    <a:pt x="966" y="19"/>
                    <a:pt x="966" y="41"/>
                  </a:cubicBezTo>
                  <a:cubicBezTo>
                    <a:pt x="966" y="209"/>
                    <a:pt x="966" y="549"/>
                    <a:pt x="966" y="549"/>
                  </a:cubicBezTo>
                  <a:close/>
                  <a:moveTo>
                    <a:pt x="483" y="511"/>
                  </a:moveTo>
                  <a:cubicBezTo>
                    <a:pt x="630" y="511"/>
                    <a:pt x="776" y="511"/>
                    <a:pt x="923" y="511"/>
                  </a:cubicBezTo>
                  <a:cubicBezTo>
                    <a:pt x="926" y="511"/>
                    <a:pt x="928" y="511"/>
                    <a:pt x="928" y="506"/>
                  </a:cubicBezTo>
                  <a:cubicBezTo>
                    <a:pt x="928" y="352"/>
                    <a:pt x="928" y="199"/>
                    <a:pt x="928" y="45"/>
                  </a:cubicBezTo>
                  <a:cubicBezTo>
                    <a:pt x="928" y="37"/>
                    <a:pt x="929" y="38"/>
                    <a:pt x="922" y="38"/>
                  </a:cubicBezTo>
                  <a:cubicBezTo>
                    <a:pt x="629" y="38"/>
                    <a:pt x="337" y="38"/>
                    <a:pt x="44" y="38"/>
                  </a:cubicBezTo>
                  <a:cubicBezTo>
                    <a:pt x="37" y="38"/>
                    <a:pt x="38" y="37"/>
                    <a:pt x="38" y="45"/>
                  </a:cubicBezTo>
                  <a:cubicBezTo>
                    <a:pt x="38" y="198"/>
                    <a:pt x="38" y="351"/>
                    <a:pt x="38" y="505"/>
                  </a:cubicBezTo>
                  <a:cubicBezTo>
                    <a:pt x="38" y="511"/>
                    <a:pt x="38" y="511"/>
                    <a:pt x="44" y="511"/>
                  </a:cubicBezTo>
                  <a:cubicBezTo>
                    <a:pt x="190" y="511"/>
                    <a:pt x="337" y="511"/>
                    <a:pt x="483" y="51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3251200" y="4894792"/>
              <a:ext cx="1060450" cy="249238"/>
            </a:xfrm>
            <a:custGeom>
              <a:avLst/>
              <a:gdLst>
                <a:gd name="T0" fmla="*/ 278 w 333"/>
                <a:gd name="T1" fmla="*/ 0 h 78"/>
                <a:gd name="T2" fmla="*/ 282 w 333"/>
                <a:gd name="T3" fmla="*/ 34 h 78"/>
                <a:gd name="T4" fmla="*/ 288 w 333"/>
                <a:gd name="T5" fmla="*/ 60 h 78"/>
                <a:gd name="T6" fmla="*/ 298 w 333"/>
                <a:gd name="T7" fmla="*/ 67 h 78"/>
                <a:gd name="T8" fmla="*/ 329 w 333"/>
                <a:gd name="T9" fmla="*/ 74 h 78"/>
                <a:gd name="T10" fmla="*/ 333 w 333"/>
                <a:gd name="T11" fmla="*/ 76 h 78"/>
                <a:gd name="T12" fmla="*/ 329 w 333"/>
                <a:gd name="T13" fmla="*/ 77 h 78"/>
                <a:gd name="T14" fmla="*/ 221 w 333"/>
                <a:gd name="T15" fmla="*/ 77 h 78"/>
                <a:gd name="T16" fmla="*/ 6 w 333"/>
                <a:gd name="T17" fmla="*/ 77 h 78"/>
                <a:gd name="T18" fmla="*/ 0 w 333"/>
                <a:gd name="T19" fmla="*/ 76 h 78"/>
                <a:gd name="T20" fmla="*/ 5 w 333"/>
                <a:gd name="T21" fmla="*/ 74 h 78"/>
                <a:gd name="T22" fmla="*/ 35 w 333"/>
                <a:gd name="T23" fmla="*/ 67 h 78"/>
                <a:gd name="T24" fmla="*/ 49 w 333"/>
                <a:gd name="T25" fmla="*/ 50 h 78"/>
                <a:gd name="T26" fmla="*/ 56 w 333"/>
                <a:gd name="T27" fmla="*/ 0 h 78"/>
                <a:gd name="T28" fmla="*/ 66 w 333"/>
                <a:gd name="T29" fmla="*/ 0 h 78"/>
                <a:gd name="T30" fmla="*/ 278 w 333"/>
                <a:gd name="T3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3" h="78">
                  <a:moveTo>
                    <a:pt x="278" y="0"/>
                  </a:moveTo>
                  <a:cubicBezTo>
                    <a:pt x="280" y="12"/>
                    <a:pt x="280" y="23"/>
                    <a:pt x="282" y="34"/>
                  </a:cubicBezTo>
                  <a:cubicBezTo>
                    <a:pt x="283" y="43"/>
                    <a:pt x="285" y="51"/>
                    <a:pt x="288" y="60"/>
                  </a:cubicBezTo>
                  <a:cubicBezTo>
                    <a:pt x="290" y="64"/>
                    <a:pt x="293" y="67"/>
                    <a:pt x="298" y="67"/>
                  </a:cubicBezTo>
                  <a:cubicBezTo>
                    <a:pt x="309" y="68"/>
                    <a:pt x="319" y="72"/>
                    <a:pt x="329" y="74"/>
                  </a:cubicBezTo>
                  <a:cubicBezTo>
                    <a:pt x="331" y="74"/>
                    <a:pt x="333" y="74"/>
                    <a:pt x="333" y="76"/>
                  </a:cubicBezTo>
                  <a:cubicBezTo>
                    <a:pt x="333" y="78"/>
                    <a:pt x="330" y="77"/>
                    <a:pt x="329" y="77"/>
                  </a:cubicBezTo>
                  <a:cubicBezTo>
                    <a:pt x="293" y="77"/>
                    <a:pt x="257" y="77"/>
                    <a:pt x="221" y="77"/>
                  </a:cubicBezTo>
                  <a:cubicBezTo>
                    <a:pt x="149" y="77"/>
                    <a:pt x="78" y="77"/>
                    <a:pt x="6" y="77"/>
                  </a:cubicBezTo>
                  <a:cubicBezTo>
                    <a:pt x="4" y="77"/>
                    <a:pt x="2" y="78"/>
                    <a:pt x="0" y="76"/>
                  </a:cubicBezTo>
                  <a:cubicBezTo>
                    <a:pt x="1" y="74"/>
                    <a:pt x="3" y="74"/>
                    <a:pt x="5" y="74"/>
                  </a:cubicBezTo>
                  <a:cubicBezTo>
                    <a:pt x="15" y="72"/>
                    <a:pt x="25" y="69"/>
                    <a:pt x="35" y="67"/>
                  </a:cubicBezTo>
                  <a:cubicBezTo>
                    <a:pt x="44" y="66"/>
                    <a:pt x="46" y="61"/>
                    <a:pt x="49" y="50"/>
                  </a:cubicBezTo>
                  <a:cubicBezTo>
                    <a:pt x="52" y="35"/>
                    <a:pt x="56" y="0"/>
                    <a:pt x="5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0"/>
                    <a:pt x="207" y="0"/>
                    <a:pt x="27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7"/>
            <p:cNvSpPr>
              <a:spLocks/>
            </p:cNvSpPr>
            <p:nvPr/>
          </p:nvSpPr>
          <p:spPr bwMode="auto">
            <a:xfrm>
              <a:off x="3429000" y="4812242"/>
              <a:ext cx="708025" cy="82550"/>
            </a:xfrm>
            <a:custGeom>
              <a:avLst/>
              <a:gdLst>
                <a:gd name="T0" fmla="*/ 222 w 222"/>
                <a:gd name="T1" fmla="*/ 26 h 26"/>
                <a:gd name="T2" fmla="*/ 10 w 222"/>
                <a:gd name="T3" fmla="*/ 26 h 26"/>
                <a:gd name="T4" fmla="*/ 0 w 222"/>
                <a:gd name="T5" fmla="*/ 26 h 26"/>
                <a:gd name="T6" fmla="*/ 1 w 222"/>
                <a:gd name="T7" fmla="*/ 0 h 26"/>
                <a:gd name="T8" fmla="*/ 11 w 222"/>
                <a:gd name="T9" fmla="*/ 0 h 26"/>
                <a:gd name="T10" fmla="*/ 213 w 222"/>
                <a:gd name="T11" fmla="*/ 0 h 26"/>
                <a:gd name="T12" fmla="*/ 220 w 222"/>
                <a:gd name="T13" fmla="*/ 0 h 26"/>
                <a:gd name="T14" fmla="*/ 222 w 222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2" h="26">
                  <a:moveTo>
                    <a:pt x="222" y="26"/>
                  </a:moveTo>
                  <a:cubicBezTo>
                    <a:pt x="151" y="26"/>
                    <a:pt x="10" y="26"/>
                    <a:pt x="1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7"/>
                    <a:pt x="1" y="9"/>
                    <a:pt x="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45" y="0"/>
                    <a:pt x="213" y="0"/>
                  </a:cubicBezTo>
                  <a:cubicBezTo>
                    <a:pt x="215" y="0"/>
                    <a:pt x="218" y="0"/>
                    <a:pt x="220" y="0"/>
                  </a:cubicBezTo>
                  <a:lnTo>
                    <a:pt x="222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8"/>
            <p:cNvSpPr>
              <a:spLocks/>
            </p:cNvSpPr>
            <p:nvPr/>
          </p:nvSpPr>
          <p:spPr bwMode="auto">
            <a:xfrm>
              <a:off x="3251200" y="5134504"/>
              <a:ext cx="1060450" cy="15875"/>
            </a:xfrm>
            <a:custGeom>
              <a:avLst/>
              <a:gdLst>
                <a:gd name="T0" fmla="*/ 167 w 333"/>
                <a:gd name="T1" fmla="*/ 2 h 5"/>
                <a:gd name="T2" fmla="*/ 331 w 333"/>
                <a:gd name="T3" fmla="*/ 2 h 5"/>
                <a:gd name="T4" fmla="*/ 333 w 333"/>
                <a:gd name="T5" fmla="*/ 3 h 5"/>
                <a:gd name="T6" fmla="*/ 331 w 333"/>
                <a:gd name="T7" fmla="*/ 5 h 5"/>
                <a:gd name="T8" fmla="*/ 324 w 333"/>
                <a:gd name="T9" fmla="*/ 5 h 5"/>
                <a:gd name="T10" fmla="*/ 6 w 333"/>
                <a:gd name="T11" fmla="*/ 5 h 5"/>
                <a:gd name="T12" fmla="*/ 0 w 333"/>
                <a:gd name="T13" fmla="*/ 3 h 5"/>
                <a:gd name="T14" fmla="*/ 6 w 333"/>
                <a:gd name="T15" fmla="*/ 2 h 5"/>
                <a:gd name="T16" fmla="*/ 167 w 333"/>
                <a:gd name="T17" fmla="*/ 2 h 5"/>
                <a:gd name="T18" fmla="*/ 167 w 333"/>
                <a:gd name="T1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3" h="5">
                  <a:moveTo>
                    <a:pt x="167" y="2"/>
                  </a:moveTo>
                  <a:cubicBezTo>
                    <a:pt x="222" y="2"/>
                    <a:pt x="276" y="2"/>
                    <a:pt x="331" y="2"/>
                  </a:cubicBezTo>
                  <a:cubicBezTo>
                    <a:pt x="332" y="2"/>
                    <a:pt x="333" y="1"/>
                    <a:pt x="333" y="3"/>
                  </a:cubicBezTo>
                  <a:cubicBezTo>
                    <a:pt x="333" y="4"/>
                    <a:pt x="332" y="5"/>
                    <a:pt x="331" y="5"/>
                  </a:cubicBezTo>
                  <a:cubicBezTo>
                    <a:pt x="328" y="5"/>
                    <a:pt x="326" y="5"/>
                    <a:pt x="324" y="5"/>
                  </a:cubicBezTo>
                  <a:cubicBezTo>
                    <a:pt x="218" y="5"/>
                    <a:pt x="112" y="5"/>
                    <a:pt x="6" y="5"/>
                  </a:cubicBezTo>
                  <a:cubicBezTo>
                    <a:pt x="4" y="5"/>
                    <a:pt x="0" y="5"/>
                    <a:pt x="0" y="3"/>
                  </a:cubicBezTo>
                  <a:cubicBezTo>
                    <a:pt x="0" y="0"/>
                    <a:pt x="4" y="2"/>
                    <a:pt x="6" y="2"/>
                  </a:cubicBezTo>
                  <a:cubicBezTo>
                    <a:pt x="60" y="2"/>
                    <a:pt x="114" y="2"/>
                    <a:pt x="167" y="2"/>
                  </a:cubicBezTo>
                  <a:cubicBezTo>
                    <a:pt x="167" y="2"/>
                    <a:pt x="167" y="2"/>
                    <a:pt x="167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807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384" y="1388970"/>
            <a:ext cx="3909118" cy="908720"/>
          </a:xfrm>
        </p:spPr>
        <p:txBody>
          <a:bodyPr/>
          <a:lstStyle/>
          <a:p>
            <a:r>
              <a:rPr lang="ru-RU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cap="none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Noto Sans" panose="020B0502040504020204"/>
                <a:cs typeface="Times New Roman" pitchFamily="18" charset="0"/>
              </a:rPr>
              <a:t>Задачи:</a:t>
            </a:r>
            <a:endParaRPr lang="ru-RU" dirty="0">
              <a:solidFill>
                <a:schemeClr val="tx1"/>
              </a:solidFill>
              <a:latin typeface="Noto Sans" panose="020B0502040504020204"/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551384" y="2311391"/>
            <a:ext cx="7272808" cy="4651109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ru-RU" sz="3100" dirty="0">
                <a:latin typeface="Noto Sans" panose="020B0502040504020204"/>
                <a:cs typeface="Times New Roman" pitchFamily="18" charset="0"/>
              </a:rPr>
              <a:t>Изучить информацию о функционировании компьютера, Интернета, программ и вирусов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ru-RU" sz="3100" dirty="0">
                <a:latin typeface="Noto Sans" panose="020B0502040504020204"/>
                <a:cs typeface="Times New Roman" pitchFamily="18" charset="0"/>
              </a:rPr>
              <a:t>Изучить классификацию компьютерных вирусов.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ru-RU" sz="3100" dirty="0">
                <a:latin typeface="Noto Sans" panose="020B0502040504020204"/>
                <a:cs typeface="Times New Roman" pitchFamily="18" charset="0"/>
              </a:rPr>
              <a:t>Выделить </a:t>
            </a:r>
            <a:r>
              <a:rPr lang="ru-RU" sz="3100" dirty="0">
                <a:latin typeface="Noto Sans" panose="020B0502040504020204"/>
                <a:cs typeface="Times New Roman" pitchFamily="18" charset="0"/>
                <a:sym typeface="Arial" charset="0"/>
              </a:rPr>
              <a:t>самые опасные угрозы в сети «Интернет»</a:t>
            </a:r>
            <a:r>
              <a:rPr lang="ru-RU" sz="3100" dirty="0">
                <a:latin typeface="Noto Sans" panose="020B0502040504020204"/>
                <a:cs typeface="Times New Roman" pitchFamily="18" charset="0"/>
              </a:rPr>
              <a:t>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ru-RU" sz="3100" dirty="0">
                <a:latin typeface="Noto Sans" panose="020B0502040504020204"/>
                <a:cs typeface="Times New Roman" pitchFamily="18" charset="0"/>
              </a:rPr>
              <a:t>Правовые основы информационной безопасности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ru-RU" sz="3100" dirty="0">
                <a:latin typeface="Noto Sans" panose="020B0502040504020204"/>
                <a:cs typeface="Times New Roman" pitchFamily="18" charset="0"/>
              </a:rPr>
              <a:t>Выяснить какие существуют сетевые угрозы и как можно защититься от сетевых угроз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ru-RU" sz="3100" dirty="0">
                <a:latin typeface="Noto Sans" panose="020B0502040504020204"/>
                <a:cs typeface="Times New Roman" pitchFamily="18" charset="0"/>
              </a:rPr>
              <a:t>Составить рекомендации для студентов , родителей, преподавателей. 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ru-RU" sz="3100" dirty="0">
                <a:latin typeface="Noto Sans" panose="020B0502040504020204"/>
                <a:cs typeface="Times New Roman" pitchFamily="18" charset="0"/>
              </a:rPr>
              <a:t>Сформулировать правила безопасного использования интернета</a:t>
            </a:r>
            <a:r>
              <a:rPr lang="en-US" sz="3100" dirty="0">
                <a:latin typeface="Noto Sans" panose="020B0502040504020204"/>
                <a:cs typeface="Times New Roman" pitchFamily="18" charset="0"/>
              </a:rPr>
              <a:t>.</a:t>
            </a:r>
            <a:endParaRPr lang="ru-RU" sz="3100" dirty="0">
              <a:latin typeface="Noto Sans" panose="020B0502040504020204"/>
              <a:cs typeface="Times New Roman" pitchFamily="18" charset="0"/>
            </a:endParaRPr>
          </a:p>
          <a:p>
            <a:pPr eaLnBrk="1" hangingPunct="1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1384" y="200987"/>
            <a:ext cx="98650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133850" algn="l"/>
              </a:tabLst>
            </a:pPr>
            <a: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Noto Sans" panose="020B0502040504020204"/>
                <a:cs typeface="Times New Roman" pitchFamily="18" charset="0"/>
              </a:rPr>
              <a:t>Цель работы:</a:t>
            </a:r>
            <a:b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Noto Sans" panose="020B0502040504020204"/>
                <a:cs typeface="Times New Roman" pitchFamily="18" charset="0"/>
              </a:rPr>
            </a:br>
            <a:r>
              <a:rPr lang="ru-RU" sz="2400" dirty="0">
                <a:latin typeface="Noto Sans" panose="020B0502040504020204"/>
                <a:ea typeface="Calibri" pitchFamily="34" charset="0"/>
                <a:cs typeface="Times New Roman" pitchFamily="18" charset="0"/>
              </a:rPr>
              <a:t>Просвещение людей и устранение компьютерной безграмотности у общества в использовании компьютеров и сети «Интернет»</a:t>
            </a:r>
          </a:p>
        </p:txBody>
      </p:sp>
    </p:spTree>
    <p:extLst>
      <p:ext uri="{BB962C8B-B14F-4D97-AF65-F5344CB8AC3E}">
        <p14:creationId xmlns:p14="http://schemas.microsoft.com/office/powerpoint/2010/main" val="3716573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92032D3-76FB-489A-BA82-85073D1AC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5600" y="-171400"/>
            <a:ext cx="8002125" cy="1312480"/>
          </a:xfrm>
        </p:spPr>
        <p:txBody>
          <a:bodyPr>
            <a:normAutofit/>
          </a:bodyPr>
          <a:lstStyle/>
          <a:p>
            <a:r>
              <a:rPr lang="ru-RU" sz="3600" b="1" cap="none" dirty="0">
                <a:ln w="22225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Noto Sans"/>
                <a:cs typeface="Times New Roman" pitchFamily="18" charset="0"/>
                <a:sym typeface="Arial" charset="0"/>
              </a:rPr>
              <a:t>Опасности в сети «Интернет»</a:t>
            </a:r>
            <a:endParaRPr lang="sma-NO" sz="3600" b="1" cap="none" dirty="0">
              <a:ln w="22225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chemeClr val="tx1"/>
              </a:solidFill>
              <a:effectLst/>
              <a:latin typeface="Noto Sans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="" xmlns:a16="http://schemas.microsoft.com/office/drawing/2014/main" id="{56B4C2C9-9E06-4010-BD7A-3B737616C7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0561786"/>
              </p:ext>
            </p:extLst>
          </p:nvPr>
        </p:nvGraphicFramePr>
        <p:xfrm>
          <a:off x="3575720" y="1988840"/>
          <a:ext cx="7512050" cy="4041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ÐÐ°ÑÑÐ¸Ð½ÐºÐ¸ Ð¿Ð¾ Ð·Ð°Ð¿ÑÐ¾ÑÑ ÑÐ¸ÑÐ¸Ð½Ð³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68" y="1404713"/>
            <a:ext cx="2728332" cy="1418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Ð¿Ð°Ð¼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669" y="3087316"/>
            <a:ext cx="1601360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Ð°ÑÑÐ¸Ð½ÐºÐ¸ Ð¿Ð¾ Ð·Ð°Ð¿ÑÐ¾ÑÑ ÑÐ°ÐºÐµÑÑÐºÐ°Ñ Ð°ÑÐ°ÐºÐ°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68" y="4935125"/>
            <a:ext cx="2728332" cy="1422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227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18">
            <a:extLst>
              <a:ext uri="{FF2B5EF4-FFF2-40B4-BE49-F238E27FC236}">
                <a16:creationId xmlns="" xmlns:a16="http://schemas.microsoft.com/office/drawing/2014/main" id="{9E6FB3A8-FF10-4EAB-AD46-551969DDF4D4}"/>
              </a:ext>
            </a:extLst>
          </p:cNvPr>
          <p:cNvSpPr/>
          <p:nvPr/>
        </p:nvSpPr>
        <p:spPr>
          <a:xfrm>
            <a:off x="11158947" y="5907850"/>
            <a:ext cx="317197" cy="27446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18">
            <a:extLst>
              <a:ext uri="{FF2B5EF4-FFF2-40B4-BE49-F238E27FC236}">
                <a16:creationId xmlns="" xmlns:a16="http://schemas.microsoft.com/office/drawing/2014/main" id="{9E6FB3A8-FF10-4EAB-AD46-551969DDF4D4}"/>
              </a:ext>
            </a:extLst>
          </p:cNvPr>
          <p:cNvSpPr/>
          <p:nvPr/>
        </p:nvSpPr>
        <p:spPr>
          <a:xfrm>
            <a:off x="10809414" y="4267768"/>
            <a:ext cx="1021463" cy="172819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9593C46-B3BF-47D4-99C1-3546642A5F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5637" y="-120103"/>
            <a:ext cx="9418320" cy="707338"/>
          </a:xfrm>
        </p:spPr>
        <p:txBody>
          <a:bodyPr>
            <a:normAutofit/>
          </a:bodyPr>
          <a:lstStyle/>
          <a:p>
            <a:r>
              <a:rPr lang="ru-RU" sz="3200" cap="none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Noto Sans" panose="020B0502040504020204"/>
              </a:rPr>
              <a:t>Как защититься от сетевых угроз</a:t>
            </a:r>
          </a:p>
        </p:txBody>
      </p:sp>
      <p:sp>
        <p:nvSpPr>
          <p:cNvPr id="6" name="Объект 5"/>
          <p:cNvSpPr>
            <a:spLocks noGrp="1"/>
          </p:cNvSpPr>
          <p:nvPr>
            <p:ph type="subTitle" idx="1"/>
          </p:nvPr>
        </p:nvSpPr>
        <p:spPr>
          <a:xfrm>
            <a:off x="465637" y="555171"/>
            <a:ext cx="9241740" cy="655494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Согласно рекомендациям фирмы </a:t>
            </a:r>
            <a:r>
              <a:rPr lang="en-US" sz="16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Microsoft,</a:t>
            </a:r>
            <a:r>
              <a:rPr lang="ru-RU" sz="16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 для предотвращения попадания вирусов на компьютер</a:t>
            </a:r>
            <a:r>
              <a:rPr lang="en-US" sz="16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 </a:t>
            </a:r>
            <a:r>
              <a:rPr lang="ru-RU" sz="16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вам следует: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Используйте антивредоносную программу (В ОС </a:t>
            </a:r>
            <a:r>
              <a:rPr lang="en-US" sz="16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Windows 10 </a:t>
            </a:r>
            <a:r>
              <a:rPr lang="ru-RU" sz="16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уже присутствует </a:t>
            </a:r>
            <a:r>
              <a:rPr lang="en-US" sz="16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Windows Defender, </a:t>
            </a:r>
            <a:r>
              <a:rPr lang="ru-RU" sz="16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но кроме нее вы можете установить дополнительные антивирусы, например, </a:t>
            </a:r>
            <a:r>
              <a:rPr lang="en-US" sz="1600" dirty="0" err="1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Avast</a:t>
            </a:r>
            <a:r>
              <a:rPr lang="en-US" sz="16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, Dr. Web, Avira</a:t>
            </a:r>
            <a:r>
              <a:rPr lang="ru-RU" sz="16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, </a:t>
            </a:r>
            <a:r>
              <a:rPr lang="en-US" sz="16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Kaspersky)</a:t>
            </a:r>
            <a:r>
              <a:rPr lang="ru-RU" sz="16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;</a:t>
            </a:r>
            <a:endParaRPr lang="en-US" sz="1600" dirty="0"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</a:effectLst>
              <a:latin typeface="Noto Sans" panose="020B0502040504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Не открывайте электронные письма, полученные от незнакомых отправителей или вложения, содержимое которых вам неизвестно;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Храните конфиденциальную информацию в защищенных местах и используйте сложные пароли;</a:t>
            </a:r>
            <a:endParaRPr lang="en-US" sz="1600" dirty="0"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</a:effectLst>
              <a:latin typeface="Noto Sans" panose="020B0502040504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Используйте функцию блокирования всплывающих окон в браузере;</a:t>
            </a:r>
            <a:endParaRPr lang="en-US" sz="1600" dirty="0"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</a:effectLst>
              <a:latin typeface="Noto Sans" panose="020B0502040504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Регулярно обновляйте</a:t>
            </a:r>
            <a:r>
              <a:rPr lang="en-US" sz="16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 </a:t>
            </a:r>
            <a:r>
              <a:rPr lang="ru-RU" sz="16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вашу операционную систему;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Используйте брандмауэр (он будет уведомлять вас и блокировать подозрительную активность на вашем компьютере);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Включите функцию контроля учетных записей. (Это не позволит производить каике-либо изменения на вашем компьютере без вашего позволения);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 Очищайте интернет-кэш и журнал браузера.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Пользуйтесь лицензионным программным обеспечением</a:t>
            </a:r>
            <a:endParaRPr lang="en-US" sz="1400" dirty="0"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</a:effectLst>
              <a:latin typeface="Noto Sans" panose="020B0502040504020204"/>
            </a:endParaRPr>
          </a:p>
          <a:p>
            <a:pPr marL="0" indent="0">
              <a:buNone/>
            </a:pPr>
            <a:r>
              <a:rPr lang="ru-RU" sz="14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Больше информации о безопасности и поддержке ОС </a:t>
            </a:r>
            <a:r>
              <a:rPr lang="en-US" sz="14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Windows</a:t>
            </a:r>
            <a:r>
              <a:rPr lang="ru-RU" sz="14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: </a:t>
            </a:r>
            <a:r>
              <a:rPr lang="en-US" sz="14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  <a:hlinkClick r:id="rId2"/>
              </a:rPr>
              <a:t>www.support.microsoft.com</a:t>
            </a:r>
            <a:r>
              <a:rPr lang="en-US" sz="14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;</a:t>
            </a:r>
            <a:r>
              <a:rPr lang="ru-RU" sz="14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/>
            </a:r>
            <a:br>
              <a:rPr lang="ru-RU" sz="14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</a:br>
            <a:r>
              <a:rPr lang="en-US" sz="1400" dirty="0" err="1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MacOS</a:t>
            </a:r>
            <a:r>
              <a:rPr lang="en-US" sz="14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: </a:t>
            </a:r>
            <a:r>
              <a:rPr lang="en-US" sz="14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  <a:hlinkClick r:id="rId3"/>
              </a:rPr>
              <a:t>www.apple.com/ru/macos/security</a:t>
            </a:r>
            <a:r>
              <a:rPr lang="ru-RU" sz="14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; </a:t>
            </a:r>
            <a:r>
              <a:rPr lang="en-US" sz="14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  <a:hlinkClick r:id="rId4"/>
              </a:rPr>
              <a:t>www.encyclopedia.kaspersky.ru</a:t>
            </a:r>
            <a:r>
              <a:rPr lang="en-US" sz="1400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Noto Sans" panose="020B0502040504020204"/>
              </a:rPr>
              <a:t> </a:t>
            </a:r>
            <a:endParaRPr lang="ru-RU" sz="1400" dirty="0"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</a:effectLst>
              <a:latin typeface="Noto Sans" panose="020B0502040504020204"/>
            </a:endParaRPr>
          </a:p>
        </p:txBody>
      </p:sp>
      <p:grpSp>
        <p:nvGrpSpPr>
          <p:cNvPr id="7" name="Group 12">
            <a:extLst>
              <a:ext uri="{FF2B5EF4-FFF2-40B4-BE49-F238E27FC236}">
                <a16:creationId xmlns="" xmlns:a16="http://schemas.microsoft.com/office/drawing/2014/main" id="{A3CFE83D-9A57-4106-991C-391011433A95}"/>
              </a:ext>
            </a:extLst>
          </p:cNvPr>
          <p:cNvGrpSpPr/>
          <p:nvPr/>
        </p:nvGrpSpPr>
        <p:grpSpPr>
          <a:xfrm>
            <a:off x="10313996" y="226505"/>
            <a:ext cx="1512168" cy="1512168"/>
            <a:chOff x="2840038" y="3103563"/>
            <a:chExt cx="1733551" cy="1746251"/>
          </a:xfrm>
        </p:grpSpPr>
        <p:sp>
          <p:nvSpPr>
            <p:cNvPr id="8" name="Freeform 5">
              <a:extLst>
                <a:ext uri="{FF2B5EF4-FFF2-40B4-BE49-F238E27FC236}">
                  <a16:creationId xmlns="" xmlns:a16="http://schemas.microsoft.com/office/drawing/2014/main" id="{512C2C1E-E227-43BB-9DAD-4E54DDCA6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4963" y="3103563"/>
              <a:ext cx="760413" cy="877888"/>
            </a:xfrm>
            <a:custGeom>
              <a:avLst/>
              <a:gdLst>
                <a:gd name="T0" fmla="*/ 26 w 238"/>
                <a:gd name="T1" fmla="*/ 275 h 275"/>
                <a:gd name="T2" fmla="*/ 4 w 238"/>
                <a:gd name="T3" fmla="*/ 197 h 275"/>
                <a:gd name="T4" fmla="*/ 41 w 238"/>
                <a:gd name="T5" fmla="*/ 123 h 275"/>
                <a:gd name="T6" fmla="*/ 91 w 238"/>
                <a:gd name="T7" fmla="*/ 71 h 275"/>
                <a:gd name="T8" fmla="*/ 93 w 238"/>
                <a:gd name="T9" fmla="*/ 69 h 275"/>
                <a:gd name="T10" fmla="*/ 109 w 238"/>
                <a:gd name="T11" fmla="*/ 63 h 275"/>
                <a:gd name="T12" fmla="*/ 155 w 238"/>
                <a:gd name="T13" fmla="*/ 28 h 275"/>
                <a:gd name="T14" fmla="*/ 160 w 238"/>
                <a:gd name="T15" fmla="*/ 20 h 275"/>
                <a:gd name="T16" fmla="*/ 174 w 238"/>
                <a:gd name="T17" fmla="*/ 5 h 275"/>
                <a:gd name="T18" fmla="*/ 193 w 238"/>
                <a:gd name="T19" fmla="*/ 5 h 275"/>
                <a:gd name="T20" fmla="*/ 234 w 238"/>
                <a:gd name="T21" fmla="*/ 46 h 275"/>
                <a:gd name="T22" fmla="*/ 234 w 238"/>
                <a:gd name="T23" fmla="*/ 60 h 275"/>
                <a:gd name="T24" fmla="*/ 214 w 238"/>
                <a:gd name="T25" fmla="*/ 83 h 275"/>
                <a:gd name="T26" fmla="*/ 200 w 238"/>
                <a:gd name="T27" fmla="*/ 88 h 275"/>
                <a:gd name="T28" fmla="*/ 177 w 238"/>
                <a:gd name="T29" fmla="*/ 141 h 275"/>
                <a:gd name="T30" fmla="*/ 183 w 238"/>
                <a:gd name="T31" fmla="*/ 159 h 275"/>
                <a:gd name="T32" fmla="*/ 182 w 238"/>
                <a:gd name="T33" fmla="*/ 164 h 275"/>
                <a:gd name="T34" fmla="*/ 137 w 238"/>
                <a:gd name="T35" fmla="*/ 209 h 275"/>
                <a:gd name="T36" fmla="*/ 132 w 238"/>
                <a:gd name="T37" fmla="*/ 210 h 275"/>
                <a:gd name="T38" fmla="*/ 105 w 238"/>
                <a:gd name="T39" fmla="*/ 193 h 275"/>
                <a:gd name="T40" fmla="*/ 61 w 238"/>
                <a:gd name="T41" fmla="*/ 187 h 275"/>
                <a:gd name="T42" fmla="*/ 39 w 238"/>
                <a:gd name="T43" fmla="*/ 207 h 275"/>
                <a:gd name="T44" fmla="*/ 26 w 238"/>
                <a:gd name="T45" fmla="*/ 267 h 275"/>
                <a:gd name="T46" fmla="*/ 26 w 238"/>
                <a:gd name="T47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8" h="275">
                  <a:moveTo>
                    <a:pt x="26" y="275"/>
                  </a:moveTo>
                  <a:cubicBezTo>
                    <a:pt x="8" y="252"/>
                    <a:pt x="0" y="226"/>
                    <a:pt x="4" y="197"/>
                  </a:cubicBezTo>
                  <a:cubicBezTo>
                    <a:pt x="8" y="169"/>
                    <a:pt x="21" y="144"/>
                    <a:pt x="41" y="123"/>
                  </a:cubicBezTo>
                  <a:cubicBezTo>
                    <a:pt x="57" y="106"/>
                    <a:pt x="75" y="88"/>
                    <a:pt x="91" y="71"/>
                  </a:cubicBezTo>
                  <a:cubicBezTo>
                    <a:pt x="92" y="70"/>
                    <a:pt x="92" y="70"/>
                    <a:pt x="93" y="69"/>
                  </a:cubicBezTo>
                  <a:cubicBezTo>
                    <a:pt x="97" y="65"/>
                    <a:pt x="102" y="63"/>
                    <a:pt x="109" y="63"/>
                  </a:cubicBezTo>
                  <a:cubicBezTo>
                    <a:pt x="131" y="64"/>
                    <a:pt x="149" y="51"/>
                    <a:pt x="155" y="28"/>
                  </a:cubicBezTo>
                  <a:cubicBezTo>
                    <a:pt x="156" y="25"/>
                    <a:pt x="158" y="22"/>
                    <a:pt x="160" y="20"/>
                  </a:cubicBezTo>
                  <a:cubicBezTo>
                    <a:pt x="164" y="15"/>
                    <a:pt x="169" y="10"/>
                    <a:pt x="174" y="5"/>
                  </a:cubicBezTo>
                  <a:cubicBezTo>
                    <a:pt x="180" y="0"/>
                    <a:pt x="187" y="0"/>
                    <a:pt x="193" y="5"/>
                  </a:cubicBezTo>
                  <a:cubicBezTo>
                    <a:pt x="207" y="18"/>
                    <a:pt x="220" y="32"/>
                    <a:pt x="234" y="46"/>
                  </a:cubicBezTo>
                  <a:cubicBezTo>
                    <a:pt x="238" y="50"/>
                    <a:pt x="237" y="56"/>
                    <a:pt x="234" y="60"/>
                  </a:cubicBezTo>
                  <a:cubicBezTo>
                    <a:pt x="228" y="68"/>
                    <a:pt x="222" y="76"/>
                    <a:pt x="214" y="83"/>
                  </a:cubicBezTo>
                  <a:cubicBezTo>
                    <a:pt x="211" y="86"/>
                    <a:pt x="204" y="86"/>
                    <a:pt x="200" y="88"/>
                  </a:cubicBezTo>
                  <a:cubicBezTo>
                    <a:pt x="179" y="98"/>
                    <a:pt x="171" y="121"/>
                    <a:pt x="177" y="141"/>
                  </a:cubicBezTo>
                  <a:cubicBezTo>
                    <a:pt x="178" y="147"/>
                    <a:pt x="181" y="153"/>
                    <a:pt x="183" y="159"/>
                  </a:cubicBezTo>
                  <a:cubicBezTo>
                    <a:pt x="183" y="161"/>
                    <a:pt x="183" y="163"/>
                    <a:pt x="182" y="164"/>
                  </a:cubicBezTo>
                  <a:cubicBezTo>
                    <a:pt x="167" y="179"/>
                    <a:pt x="152" y="194"/>
                    <a:pt x="137" y="209"/>
                  </a:cubicBezTo>
                  <a:cubicBezTo>
                    <a:pt x="136" y="210"/>
                    <a:pt x="133" y="210"/>
                    <a:pt x="132" y="210"/>
                  </a:cubicBezTo>
                  <a:cubicBezTo>
                    <a:pt x="123" y="204"/>
                    <a:pt x="114" y="198"/>
                    <a:pt x="105" y="193"/>
                  </a:cubicBezTo>
                  <a:cubicBezTo>
                    <a:pt x="91" y="187"/>
                    <a:pt x="76" y="182"/>
                    <a:pt x="61" y="187"/>
                  </a:cubicBezTo>
                  <a:cubicBezTo>
                    <a:pt x="51" y="191"/>
                    <a:pt x="44" y="198"/>
                    <a:pt x="39" y="207"/>
                  </a:cubicBezTo>
                  <a:cubicBezTo>
                    <a:pt x="29" y="226"/>
                    <a:pt x="26" y="246"/>
                    <a:pt x="26" y="267"/>
                  </a:cubicBezTo>
                  <a:cubicBezTo>
                    <a:pt x="26" y="270"/>
                    <a:pt x="26" y="272"/>
                    <a:pt x="26" y="27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Freeform 6">
              <a:extLst>
                <a:ext uri="{FF2B5EF4-FFF2-40B4-BE49-F238E27FC236}">
                  <a16:creationId xmlns="" xmlns:a16="http://schemas.microsoft.com/office/drawing/2014/main" id="{3846D1E4-A79F-4A41-851E-7140F898B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0038" y="4019551"/>
              <a:ext cx="839788" cy="830263"/>
            </a:xfrm>
            <a:custGeom>
              <a:avLst/>
              <a:gdLst>
                <a:gd name="T0" fmla="*/ 263 w 263"/>
                <a:gd name="T1" fmla="*/ 57 h 260"/>
                <a:gd name="T2" fmla="*/ 239 w 263"/>
                <a:gd name="T3" fmla="*/ 81 h 260"/>
                <a:gd name="T4" fmla="*/ 188 w 263"/>
                <a:gd name="T5" fmla="*/ 133 h 260"/>
                <a:gd name="T6" fmla="*/ 165 w 263"/>
                <a:gd name="T7" fmla="*/ 173 h 260"/>
                <a:gd name="T8" fmla="*/ 143 w 263"/>
                <a:gd name="T9" fmla="*/ 223 h 260"/>
                <a:gd name="T10" fmla="*/ 113 w 263"/>
                <a:gd name="T11" fmla="*/ 248 h 260"/>
                <a:gd name="T12" fmla="*/ 88 w 263"/>
                <a:gd name="T13" fmla="*/ 259 h 260"/>
                <a:gd name="T14" fmla="*/ 80 w 263"/>
                <a:gd name="T15" fmla="*/ 257 h 260"/>
                <a:gd name="T16" fmla="*/ 81 w 263"/>
                <a:gd name="T17" fmla="*/ 250 h 260"/>
                <a:gd name="T18" fmla="*/ 108 w 263"/>
                <a:gd name="T19" fmla="*/ 213 h 260"/>
                <a:gd name="T20" fmla="*/ 107 w 263"/>
                <a:gd name="T21" fmla="*/ 177 h 260"/>
                <a:gd name="T22" fmla="*/ 73 w 263"/>
                <a:gd name="T23" fmla="*/ 152 h 260"/>
                <a:gd name="T24" fmla="*/ 42 w 263"/>
                <a:gd name="T25" fmla="*/ 162 h 260"/>
                <a:gd name="T26" fmla="*/ 13 w 263"/>
                <a:gd name="T27" fmla="*/ 200 h 260"/>
                <a:gd name="T28" fmla="*/ 10 w 263"/>
                <a:gd name="T29" fmla="*/ 204 h 260"/>
                <a:gd name="T30" fmla="*/ 4 w 263"/>
                <a:gd name="T31" fmla="*/ 203 h 260"/>
                <a:gd name="T32" fmla="*/ 2 w 263"/>
                <a:gd name="T33" fmla="*/ 198 h 260"/>
                <a:gd name="T34" fmla="*/ 7 w 263"/>
                <a:gd name="T35" fmla="*/ 146 h 260"/>
                <a:gd name="T36" fmla="*/ 56 w 263"/>
                <a:gd name="T37" fmla="*/ 107 h 260"/>
                <a:gd name="T38" fmla="*/ 108 w 263"/>
                <a:gd name="T39" fmla="*/ 93 h 260"/>
                <a:gd name="T40" fmla="*/ 137 w 263"/>
                <a:gd name="T41" fmla="*/ 69 h 260"/>
                <a:gd name="T42" fmla="*/ 203 w 263"/>
                <a:gd name="T43" fmla="*/ 2 h 260"/>
                <a:gd name="T44" fmla="*/ 209 w 263"/>
                <a:gd name="T45" fmla="*/ 2 h 260"/>
                <a:gd name="T46" fmla="*/ 225 w 263"/>
                <a:gd name="T47" fmla="*/ 18 h 260"/>
                <a:gd name="T48" fmla="*/ 224 w 263"/>
                <a:gd name="T49" fmla="*/ 24 h 260"/>
                <a:gd name="T50" fmla="*/ 124 w 263"/>
                <a:gd name="T51" fmla="*/ 124 h 260"/>
                <a:gd name="T52" fmla="*/ 123 w 263"/>
                <a:gd name="T53" fmla="*/ 138 h 260"/>
                <a:gd name="T54" fmla="*/ 137 w 263"/>
                <a:gd name="T55" fmla="*/ 137 h 260"/>
                <a:gd name="T56" fmla="*/ 237 w 263"/>
                <a:gd name="T57" fmla="*/ 37 h 260"/>
                <a:gd name="T58" fmla="*/ 244 w 263"/>
                <a:gd name="T59" fmla="*/ 37 h 260"/>
                <a:gd name="T60" fmla="*/ 263 w 263"/>
                <a:gd name="T61" fmla="*/ 57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3" h="260">
                  <a:moveTo>
                    <a:pt x="263" y="57"/>
                  </a:moveTo>
                  <a:cubicBezTo>
                    <a:pt x="255" y="65"/>
                    <a:pt x="247" y="73"/>
                    <a:pt x="239" y="81"/>
                  </a:cubicBezTo>
                  <a:cubicBezTo>
                    <a:pt x="222" y="98"/>
                    <a:pt x="205" y="115"/>
                    <a:pt x="188" y="133"/>
                  </a:cubicBezTo>
                  <a:cubicBezTo>
                    <a:pt x="177" y="144"/>
                    <a:pt x="171" y="159"/>
                    <a:pt x="165" y="173"/>
                  </a:cubicBezTo>
                  <a:cubicBezTo>
                    <a:pt x="158" y="190"/>
                    <a:pt x="153" y="208"/>
                    <a:pt x="143" y="223"/>
                  </a:cubicBezTo>
                  <a:cubicBezTo>
                    <a:pt x="135" y="235"/>
                    <a:pt x="124" y="242"/>
                    <a:pt x="113" y="248"/>
                  </a:cubicBezTo>
                  <a:cubicBezTo>
                    <a:pt x="105" y="252"/>
                    <a:pt x="96" y="255"/>
                    <a:pt x="88" y="259"/>
                  </a:cubicBezTo>
                  <a:cubicBezTo>
                    <a:pt x="85" y="260"/>
                    <a:pt x="82" y="260"/>
                    <a:pt x="80" y="257"/>
                  </a:cubicBezTo>
                  <a:cubicBezTo>
                    <a:pt x="80" y="255"/>
                    <a:pt x="80" y="252"/>
                    <a:pt x="81" y="250"/>
                  </a:cubicBezTo>
                  <a:cubicBezTo>
                    <a:pt x="90" y="237"/>
                    <a:pt x="99" y="225"/>
                    <a:pt x="108" y="213"/>
                  </a:cubicBezTo>
                  <a:cubicBezTo>
                    <a:pt x="119" y="199"/>
                    <a:pt x="115" y="187"/>
                    <a:pt x="107" y="177"/>
                  </a:cubicBezTo>
                  <a:cubicBezTo>
                    <a:pt x="98" y="166"/>
                    <a:pt x="87" y="157"/>
                    <a:pt x="73" y="152"/>
                  </a:cubicBezTo>
                  <a:cubicBezTo>
                    <a:pt x="62" y="148"/>
                    <a:pt x="50" y="149"/>
                    <a:pt x="42" y="162"/>
                  </a:cubicBezTo>
                  <a:cubicBezTo>
                    <a:pt x="33" y="175"/>
                    <a:pt x="23" y="188"/>
                    <a:pt x="13" y="200"/>
                  </a:cubicBezTo>
                  <a:cubicBezTo>
                    <a:pt x="12" y="202"/>
                    <a:pt x="11" y="203"/>
                    <a:pt x="10" y="204"/>
                  </a:cubicBezTo>
                  <a:cubicBezTo>
                    <a:pt x="7" y="206"/>
                    <a:pt x="5" y="206"/>
                    <a:pt x="4" y="203"/>
                  </a:cubicBezTo>
                  <a:cubicBezTo>
                    <a:pt x="3" y="201"/>
                    <a:pt x="2" y="199"/>
                    <a:pt x="2" y="198"/>
                  </a:cubicBezTo>
                  <a:cubicBezTo>
                    <a:pt x="0" y="180"/>
                    <a:pt x="0" y="163"/>
                    <a:pt x="7" y="146"/>
                  </a:cubicBezTo>
                  <a:cubicBezTo>
                    <a:pt x="16" y="124"/>
                    <a:pt x="31" y="109"/>
                    <a:pt x="56" y="107"/>
                  </a:cubicBezTo>
                  <a:cubicBezTo>
                    <a:pt x="74" y="105"/>
                    <a:pt x="92" y="102"/>
                    <a:pt x="108" y="93"/>
                  </a:cubicBezTo>
                  <a:cubicBezTo>
                    <a:pt x="119" y="87"/>
                    <a:pt x="128" y="78"/>
                    <a:pt x="137" y="69"/>
                  </a:cubicBezTo>
                  <a:cubicBezTo>
                    <a:pt x="159" y="47"/>
                    <a:pt x="181" y="25"/>
                    <a:pt x="203" y="2"/>
                  </a:cubicBezTo>
                  <a:cubicBezTo>
                    <a:pt x="205" y="0"/>
                    <a:pt x="207" y="0"/>
                    <a:pt x="209" y="2"/>
                  </a:cubicBezTo>
                  <a:cubicBezTo>
                    <a:pt x="214" y="8"/>
                    <a:pt x="219" y="13"/>
                    <a:pt x="225" y="18"/>
                  </a:cubicBezTo>
                  <a:cubicBezTo>
                    <a:pt x="227" y="20"/>
                    <a:pt x="227" y="22"/>
                    <a:pt x="224" y="24"/>
                  </a:cubicBezTo>
                  <a:cubicBezTo>
                    <a:pt x="191" y="57"/>
                    <a:pt x="158" y="91"/>
                    <a:pt x="124" y="124"/>
                  </a:cubicBezTo>
                  <a:cubicBezTo>
                    <a:pt x="120" y="129"/>
                    <a:pt x="119" y="134"/>
                    <a:pt x="123" y="138"/>
                  </a:cubicBezTo>
                  <a:cubicBezTo>
                    <a:pt x="127" y="142"/>
                    <a:pt x="132" y="142"/>
                    <a:pt x="137" y="137"/>
                  </a:cubicBezTo>
                  <a:cubicBezTo>
                    <a:pt x="170" y="104"/>
                    <a:pt x="204" y="70"/>
                    <a:pt x="237" y="37"/>
                  </a:cubicBezTo>
                  <a:cubicBezTo>
                    <a:pt x="240" y="34"/>
                    <a:pt x="241" y="34"/>
                    <a:pt x="244" y="37"/>
                  </a:cubicBezTo>
                  <a:cubicBezTo>
                    <a:pt x="250" y="44"/>
                    <a:pt x="256" y="50"/>
                    <a:pt x="263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 7">
              <a:extLst>
                <a:ext uri="{FF2B5EF4-FFF2-40B4-BE49-F238E27FC236}">
                  <a16:creationId xmlns="" xmlns:a16="http://schemas.microsoft.com/office/drawing/2014/main" id="{9E67801C-DDB6-44AF-8615-53D6742060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1" y="4138613"/>
              <a:ext cx="700088" cy="698500"/>
            </a:xfrm>
            <a:custGeom>
              <a:avLst/>
              <a:gdLst>
                <a:gd name="T0" fmla="*/ 104 w 219"/>
                <a:gd name="T1" fmla="*/ 162 h 219"/>
                <a:gd name="T2" fmla="*/ 16 w 219"/>
                <a:gd name="T3" fmla="*/ 73 h 219"/>
                <a:gd name="T4" fmla="*/ 4 w 219"/>
                <a:gd name="T5" fmla="*/ 62 h 219"/>
                <a:gd name="T6" fmla="*/ 5 w 219"/>
                <a:gd name="T7" fmla="*/ 48 h 219"/>
                <a:gd name="T8" fmla="*/ 48 w 219"/>
                <a:gd name="T9" fmla="*/ 4 h 219"/>
                <a:gd name="T10" fmla="*/ 62 w 219"/>
                <a:gd name="T11" fmla="*/ 5 h 219"/>
                <a:gd name="T12" fmla="*/ 214 w 219"/>
                <a:gd name="T13" fmla="*/ 157 h 219"/>
                <a:gd name="T14" fmla="*/ 214 w 219"/>
                <a:gd name="T15" fmla="*/ 172 h 219"/>
                <a:gd name="T16" fmla="*/ 171 w 219"/>
                <a:gd name="T17" fmla="*/ 215 h 219"/>
                <a:gd name="T18" fmla="*/ 158 w 219"/>
                <a:gd name="T19" fmla="*/ 215 h 219"/>
                <a:gd name="T20" fmla="*/ 104 w 219"/>
                <a:gd name="T21" fmla="*/ 162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19">
                  <a:moveTo>
                    <a:pt x="104" y="162"/>
                  </a:moveTo>
                  <a:cubicBezTo>
                    <a:pt x="75" y="132"/>
                    <a:pt x="45" y="103"/>
                    <a:pt x="16" y="73"/>
                  </a:cubicBezTo>
                  <a:cubicBezTo>
                    <a:pt x="12" y="70"/>
                    <a:pt x="8" y="66"/>
                    <a:pt x="4" y="62"/>
                  </a:cubicBezTo>
                  <a:cubicBezTo>
                    <a:pt x="0" y="57"/>
                    <a:pt x="0" y="52"/>
                    <a:pt x="5" y="48"/>
                  </a:cubicBezTo>
                  <a:cubicBezTo>
                    <a:pt x="19" y="33"/>
                    <a:pt x="33" y="19"/>
                    <a:pt x="48" y="4"/>
                  </a:cubicBezTo>
                  <a:cubicBezTo>
                    <a:pt x="53" y="0"/>
                    <a:pt x="57" y="0"/>
                    <a:pt x="62" y="5"/>
                  </a:cubicBezTo>
                  <a:cubicBezTo>
                    <a:pt x="113" y="55"/>
                    <a:pt x="164" y="106"/>
                    <a:pt x="214" y="157"/>
                  </a:cubicBezTo>
                  <a:cubicBezTo>
                    <a:pt x="219" y="162"/>
                    <a:pt x="219" y="167"/>
                    <a:pt x="214" y="172"/>
                  </a:cubicBezTo>
                  <a:cubicBezTo>
                    <a:pt x="200" y="186"/>
                    <a:pt x="185" y="201"/>
                    <a:pt x="171" y="215"/>
                  </a:cubicBezTo>
                  <a:cubicBezTo>
                    <a:pt x="167" y="219"/>
                    <a:pt x="162" y="219"/>
                    <a:pt x="158" y="215"/>
                  </a:cubicBezTo>
                  <a:cubicBezTo>
                    <a:pt x="145" y="203"/>
                    <a:pt x="105" y="163"/>
                    <a:pt x="104" y="16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Freeform 8">
              <a:extLst>
                <a:ext uri="{FF2B5EF4-FFF2-40B4-BE49-F238E27FC236}">
                  <a16:creationId xmlns="" xmlns:a16="http://schemas.microsoft.com/office/drawing/2014/main" id="{56C330D9-F18E-4096-9B6B-101719544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7088" y="3671888"/>
              <a:ext cx="577850" cy="577850"/>
            </a:xfrm>
            <a:custGeom>
              <a:avLst/>
              <a:gdLst>
                <a:gd name="T0" fmla="*/ 104 w 181"/>
                <a:gd name="T1" fmla="*/ 147 h 181"/>
                <a:gd name="T2" fmla="*/ 13 w 181"/>
                <a:gd name="T3" fmla="*/ 55 h 181"/>
                <a:gd name="T4" fmla="*/ 0 w 181"/>
                <a:gd name="T5" fmla="*/ 42 h 181"/>
                <a:gd name="T6" fmla="*/ 42 w 181"/>
                <a:gd name="T7" fmla="*/ 0 h 181"/>
                <a:gd name="T8" fmla="*/ 181 w 181"/>
                <a:gd name="T9" fmla="*/ 140 h 181"/>
                <a:gd name="T10" fmla="*/ 154 w 181"/>
                <a:gd name="T11" fmla="*/ 167 h 181"/>
                <a:gd name="T12" fmla="*/ 139 w 181"/>
                <a:gd name="T13" fmla="*/ 181 h 181"/>
                <a:gd name="T14" fmla="*/ 131 w 181"/>
                <a:gd name="T15" fmla="*/ 173 h 181"/>
                <a:gd name="T16" fmla="*/ 104 w 181"/>
                <a:gd name="T17" fmla="*/ 14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" h="181">
                  <a:moveTo>
                    <a:pt x="104" y="147"/>
                  </a:moveTo>
                  <a:cubicBezTo>
                    <a:pt x="74" y="116"/>
                    <a:pt x="43" y="85"/>
                    <a:pt x="13" y="55"/>
                  </a:cubicBezTo>
                  <a:cubicBezTo>
                    <a:pt x="8" y="50"/>
                    <a:pt x="4" y="46"/>
                    <a:pt x="0" y="42"/>
                  </a:cubicBezTo>
                  <a:cubicBezTo>
                    <a:pt x="14" y="28"/>
                    <a:pt x="28" y="14"/>
                    <a:pt x="42" y="0"/>
                  </a:cubicBezTo>
                  <a:cubicBezTo>
                    <a:pt x="88" y="47"/>
                    <a:pt x="134" y="93"/>
                    <a:pt x="181" y="140"/>
                  </a:cubicBezTo>
                  <a:cubicBezTo>
                    <a:pt x="173" y="149"/>
                    <a:pt x="163" y="158"/>
                    <a:pt x="154" y="167"/>
                  </a:cubicBezTo>
                  <a:cubicBezTo>
                    <a:pt x="150" y="171"/>
                    <a:pt x="139" y="181"/>
                    <a:pt x="139" y="181"/>
                  </a:cubicBezTo>
                  <a:cubicBezTo>
                    <a:pt x="139" y="181"/>
                    <a:pt x="133" y="175"/>
                    <a:pt x="131" y="173"/>
                  </a:cubicBezTo>
                  <a:cubicBezTo>
                    <a:pt x="128" y="170"/>
                    <a:pt x="108" y="150"/>
                    <a:pt x="104" y="1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 9">
              <a:extLst>
                <a:ext uri="{FF2B5EF4-FFF2-40B4-BE49-F238E27FC236}">
                  <a16:creationId xmlns="" xmlns:a16="http://schemas.microsoft.com/office/drawing/2014/main" id="{EFD2CDE8-45A2-41DB-AE0C-58A162E7C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876" y="3132138"/>
              <a:ext cx="874713" cy="865188"/>
            </a:xfrm>
            <a:custGeom>
              <a:avLst/>
              <a:gdLst>
                <a:gd name="T0" fmla="*/ 273 w 274"/>
                <a:gd name="T1" fmla="*/ 63 h 271"/>
                <a:gd name="T2" fmla="*/ 272 w 274"/>
                <a:gd name="T3" fmla="*/ 58 h 271"/>
                <a:gd name="T4" fmla="*/ 265 w 274"/>
                <a:gd name="T5" fmla="*/ 56 h 271"/>
                <a:gd name="T6" fmla="*/ 262 w 274"/>
                <a:gd name="T7" fmla="*/ 59 h 271"/>
                <a:gd name="T8" fmla="*/ 238 w 274"/>
                <a:gd name="T9" fmla="*/ 91 h 271"/>
                <a:gd name="T10" fmla="*/ 230 w 274"/>
                <a:gd name="T11" fmla="*/ 102 h 271"/>
                <a:gd name="T12" fmla="*/ 202 w 274"/>
                <a:gd name="T13" fmla="*/ 107 h 271"/>
                <a:gd name="T14" fmla="*/ 171 w 274"/>
                <a:gd name="T15" fmla="*/ 86 h 271"/>
                <a:gd name="T16" fmla="*/ 161 w 274"/>
                <a:gd name="T17" fmla="*/ 56 h 271"/>
                <a:gd name="T18" fmla="*/ 168 w 274"/>
                <a:gd name="T19" fmla="*/ 45 h 271"/>
                <a:gd name="T20" fmla="*/ 194 w 274"/>
                <a:gd name="T21" fmla="*/ 9 h 271"/>
                <a:gd name="T22" fmla="*/ 195 w 274"/>
                <a:gd name="T23" fmla="*/ 2 h 271"/>
                <a:gd name="T24" fmla="*/ 188 w 274"/>
                <a:gd name="T25" fmla="*/ 1 h 271"/>
                <a:gd name="T26" fmla="*/ 163 w 274"/>
                <a:gd name="T27" fmla="*/ 11 h 271"/>
                <a:gd name="T28" fmla="*/ 127 w 274"/>
                <a:gd name="T29" fmla="*/ 44 h 271"/>
                <a:gd name="T30" fmla="*/ 110 w 274"/>
                <a:gd name="T31" fmla="*/ 86 h 271"/>
                <a:gd name="T32" fmla="*/ 87 w 274"/>
                <a:gd name="T33" fmla="*/ 126 h 271"/>
                <a:gd name="T34" fmla="*/ 27 w 274"/>
                <a:gd name="T35" fmla="*/ 187 h 271"/>
                <a:gd name="T36" fmla="*/ 0 w 274"/>
                <a:gd name="T37" fmla="*/ 212 h 271"/>
                <a:gd name="T38" fmla="*/ 22 w 274"/>
                <a:gd name="T39" fmla="*/ 235 h 271"/>
                <a:gd name="T40" fmla="*/ 26 w 274"/>
                <a:gd name="T41" fmla="*/ 232 h 271"/>
                <a:gd name="T42" fmla="*/ 139 w 274"/>
                <a:gd name="T43" fmla="*/ 118 h 271"/>
                <a:gd name="T44" fmla="*/ 145 w 274"/>
                <a:gd name="T45" fmla="*/ 114 h 271"/>
                <a:gd name="T46" fmla="*/ 155 w 274"/>
                <a:gd name="T47" fmla="*/ 119 h 271"/>
                <a:gd name="T48" fmla="*/ 152 w 274"/>
                <a:gd name="T49" fmla="*/ 131 h 271"/>
                <a:gd name="T50" fmla="*/ 76 w 274"/>
                <a:gd name="T51" fmla="*/ 207 h 271"/>
                <a:gd name="T52" fmla="*/ 35 w 274"/>
                <a:gd name="T53" fmla="*/ 248 h 271"/>
                <a:gd name="T54" fmla="*/ 56 w 274"/>
                <a:gd name="T55" fmla="*/ 269 h 271"/>
                <a:gd name="T56" fmla="*/ 60 w 274"/>
                <a:gd name="T57" fmla="*/ 268 h 271"/>
                <a:gd name="T58" fmla="*/ 141 w 274"/>
                <a:gd name="T59" fmla="*/ 187 h 271"/>
                <a:gd name="T60" fmla="*/ 173 w 274"/>
                <a:gd name="T61" fmla="*/ 163 h 271"/>
                <a:gd name="T62" fmla="*/ 221 w 274"/>
                <a:gd name="T63" fmla="*/ 152 h 271"/>
                <a:gd name="T64" fmla="*/ 265 w 274"/>
                <a:gd name="T65" fmla="*/ 121 h 271"/>
                <a:gd name="T66" fmla="*/ 273 w 274"/>
                <a:gd name="T67" fmla="*/ 6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4" h="271">
                  <a:moveTo>
                    <a:pt x="273" y="63"/>
                  </a:moveTo>
                  <a:cubicBezTo>
                    <a:pt x="273" y="61"/>
                    <a:pt x="273" y="59"/>
                    <a:pt x="272" y="58"/>
                  </a:cubicBezTo>
                  <a:cubicBezTo>
                    <a:pt x="270" y="54"/>
                    <a:pt x="268" y="53"/>
                    <a:pt x="265" y="56"/>
                  </a:cubicBezTo>
                  <a:cubicBezTo>
                    <a:pt x="264" y="57"/>
                    <a:pt x="263" y="58"/>
                    <a:pt x="262" y="59"/>
                  </a:cubicBezTo>
                  <a:cubicBezTo>
                    <a:pt x="254" y="70"/>
                    <a:pt x="246" y="81"/>
                    <a:pt x="238" y="91"/>
                  </a:cubicBezTo>
                  <a:cubicBezTo>
                    <a:pt x="236" y="94"/>
                    <a:pt x="230" y="102"/>
                    <a:pt x="230" y="102"/>
                  </a:cubicBezTo>
                  <a:cubicBezTo>
                    <a:pt x="222" y="110"/>
                    <a:pt x="212" y="111"/>
                    <a:pt x="202" y="107"/>
                  </a:cubicBezTo>
                  <a:cubicBezTo>
                    <a:pt x="190" y="103"/>
                    <a:pt x="180" y="95"/>
                    <a:pt x="171" y="86"/>
                  </a:cubicBezTo>
                  <a:cubicBezTo>
                    <a:pt x="163" y="77"/>
                    <a:pt x="157" y="68"/>
                    <a:pt x="161" y="56"/>
                  </a:cubicBezTo>
                  <a:cubicBezTo>
                    <a:pt x="163" y="52"/>
                    <a:pt x="166" y="48"/>
                    <a:pt x="168" y="45"/>
                  </a:cubicBezTo>
                  <a:cubicBezTo>
                    <a:pt x="177" y="33"/>
                    <a:pt x="186" y="21"/>
                    <a:pt x="194" y="9"/>
                  </a:cubicBezTo>
                  <a:cubicBezTo>
                    <a:pt x="195" y="7"/>
                    <a:pt x="196" y="4"/>
                    <a:pt x="195" y="2"/>
                  </a:cubicBezTo>
                  <a:cubicBezTo>
                    <a:pt x="193" y="0"/>
                    <a:pt x="190" y="0"/>
                    <a:pt x="188" y="1"/>
                  </a:cubicBezTo>
                  <a:cubicBezTo>
                    <a:pt x="179" y="4"/>
                    <a:pt x="171" y="7"/>
                    <a:pt x="163" y="11"/>
                  </a:cubicBezTo>
                  <a:cubicBezTo>
                    <a:pt x="148" y="19"/>
                    <a:pt x="135" y="29"/>
                    <a:pt x="127" y="44"/>
                  </a:cubicBezTo>
                  <a:cubicBezTo>
                    <a:pt x="121" y="58"/>
                    <a:pt x="115" y="72"/>
                    <a:pt x="110" y="86"/>
                  </a:cubicBezTo>
                  <a:cubicBezTo>
                    <a:pt x="104" y="100"/>
                    <a:pt x="98" y="115"/>
                    <a:pt x="87" y="126"/>
                  </a:cubicBezTo>
                  <a:cubicBezTo>
                    <a:pt x="68" y="147"/>
                    <a:pt x="47" y="166"/>
                    <a:pt x="27" y="187"/>
                  </a:cubicBezTo>
                  <a:cubicBezTo>
                    <a:pt x="19" y="195"/>
                    <a:pt x="9" y="204"/>
                    <a:pt x="0" y="212"/>
                  </a:cubicBezTo>
                  <a:cubicBezTo>
                    <a:pt x="8" y="220"/>
                    <a:pt x="15" y="227"/>
                    <a:pt x="22" y="235"/>
                  </a:cubicBezTo>
                  <a:cubicBezTo>
                    <a:pt x="23" y="234"/>
                    <a:pt x="25" y="233"/>
                    <a:pt x="26" y="232"/>
                  </a:cubicBezTo>
                  <a:cubicBezTo>
                    <a:pt x="63" y="194"/>
                    <a:pt x="101" y="156"/>
                    <a:pt x="139" y="118"/>
                  </a:cubicBezTo>
                  <a:cubicBezTo>
                    <a:pt x="141" y="117"/>
                    <a:pt x="143" y="115"/>
                    <a:pt x="145" y="114"/>
                  </a:cubicBezTo>
                  <a:cubicBezTo>
                    <a:pt x="149" y="113"/>
                    <a:pt x="153" y="115"/>
                    <a:pt x="155" y="119"/>
                  </a:cubicBezTo>
                  <a:cubicBezTo>
                    <a:pt x="157" y="123"/>
                    <a:pt x="156" y="127"/>
                    <a:pt x="152" y="131"/>
                  </a:cubicBezTo>
                  <a:cubicBezTo>
                    <a:pt x="127" y="156"/>
                    <a:pt x="102" y="181"/>
                    <a:pt x="76" y="207"/>
                  </a:cubicBezTo>
                  <a:cubicBezTo>
                    <a:pt x="63" y="220"/>
                    <a:pt x="49" y="234"/>
                    <a:pt x="35" y="248"/>
                  </a:cubicBezTo>
                  <a:cubicBezTo>
                    <a:pt x="42" y="255"/>
                    <a:pt x="49" y="262"/>
                    <a:pt x="56" y="269"/>
                  </a:cubicBezTo>
                  <a:cubicBezTo>
                    <a:pt x="58" y="271"/>
                    <a:pt x="59" y="270"/>
                    <a:pt x="60" y="268"/>
                  </a:cubicBezTo>
                  <a:cubicBezTo>
                    <a:pt x="87" y="241"/>
                    <a:pt x="114" y="214"/>
                    <a:pt x="141" y="187"/>
                  </a:cubicBezTo>
                  <a:cubicBezTo>
                    <a:pt x="151" y="178"/>
                    <a:pt x="161" y="169"/>
                    <a:pt x="173" y="163"/>
                  </a:cubicBezTo>
                  <a:cubicBezTo>
                    <a:pt x="189" y="156"/>
                    <a:pt x="205" y="154"/>
                    <a:pt x="221" y="152"/>
                  </a:cubicBezTo>
                  <a:cubicBezTo>
                    <a:pt x="242" y="150"/>
                    <a:pt x="255" y="141"/>
                    <a:pt x="265" y="121"/>
                  </a:cubicBezTo>
                  <a:cubicBezTo>
                    <a:pt x="274" y="101"/>
                    <a:pt x="274" y="65"/>
                    <a:pt x="273" y="6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Freeform 6"/>
          <p:cNvSpPr>
            <a:spLocks noEditPoints="1"/>
          </p:cNvSpPr>
          <p:nvPr/>
        </p:nvSpPr>
        <p:spPr bwMode="auto">
          <a:xfrm>
            <a:off x="10773739" y="4073362"/>
            <a:ext cx="1087614" cy="2117004"/>
          </a:xfrm>
          <a:custGeom>
            <a:avLst/>
            <a:gdLst>
              <a:gd name="T0" fmla="*/ 1022 w 1022"/>
              <a:gd name="T1" fmla="*/ 890 h 2118"/>
              <a:gd name="T2" fmla="*/ 1022 w 1022"/>
              <a:gd name="T3" fmla="*/ 157 h 2118"/>
              <a:gd name="T4" fmla="*/ 1014 w 1022"/>
              <a:gd name="T5" fmla="*/ 101 h 2118"/>
              <a:gd name="T6" fmla="*/ 868 w 1022"/>
              <a:gd name="T7" fmla="*/ 1 h 2118"/>
              <a:gd name="T8" fmla="*/ 162 w 1022"/>
              <a:gd name="T9" fmla="*/ 0 h 2118"/>
              <a:gd name="T10" fmla="*/ 87 w 1022"/>
              <a:gd name="T11" fmla="*/ 16 h 2118"/>
              <a:gd name="T12" fmla="*/ 14 w 1022"/>
              <a:gd name="T13" fmla="*/ 91 h 2118"/>
              <a:gd name="T14" fmla="*/ 0 w 1022"/>
              <a:gd name="T15" fmla="*/ 166 h 2118"/>
              <a:gd name="T16" fmla="*/ 0 w 1022"/>
              <a:gd name="T17" fmla="*/ 1953 h 2118"/>
              <a:gd name="T18" fmla="*/ 1 w 1022"/>
              <a:gd name="T19" fmla="*/ 1967 h 2118"/>
              <a:gd name="T20" fmla="*/ 38 w 1022"/>
              <a:gd name="T21" fmla="*/ 2064 h 2118"/>
              <a:gd name="T22" fmla="*/ 137 w 1022"/>
              <a:gd name="T23" fmla="*/ 2115 h 2118"/>
              <a:gd name="T24" fmla="*/ 226 w 1022"/>
              <a:gd name="T25" fmla="*/ 2117 h 2118"/>
              <a:gd name="T26" fmla="*/ 872 w 1022"/>
              <a:gd name="T27" fmla="*/ 2117 h 2118"/>
              <a:gd name="T28" fmla="*/ 977 w 1022"/>
              <a:gd name="T29" fmla="*/ 2072 h 2118"/>
              <a:gd name="T30" fmla="*/ 1022 w 1022"/>
              <a:gd name="T31" fmla="*/ 1957 h 2118"/>
              <a:gd name="T32" fmla="*/ 1022 w 1022"/>
              <a:gd name="T33" fmla="*/ 890 h 2118"/>
              <a:gd name="T34" fmla="*/ 428 w 1022"/>
              <a:gd name="T35" fmla="*/ 127 h 2118"/>
              <a:gd name="T36" fmla="*/ 442 w 1022"/>
              <a:gd name="T37" fmla="*/ 116 h 2118"/>
              <a:gd name="T38" fmla="*/ 512 w 1022"/>
              <a:gd name="T39" fmla="*/ 117 h 2118"/>
              <a:gd name="T40" fmla="*/ 576 w 1022"/>
              <a:gd name="T41" fmla="*/ 116 h 2118"/>
              <a:gd name="T42" fmla="*/ 582 w 1022"/>
              <a:gd name="T43" fmla="*/ 117 h 2118"/>
              <a:gd name="T44" fmla="*/ 595 w 1022"/>
              <a:gd name="T45" fmla="*/ 128 h 2118"/>
              <a:gd name="T46" fmla="*/ 583 w 1022"/>
              <a:gd name="T47" fmla="*/ 140 h 2118"/>
              <a:gd name="T48" fmla="*/ 440 w 1022"/>
              <a:gd name="T49" fmla="*/ 140 h 2118"/>
              <a:gd name="T50" fmla="*/ 428 w 1022"/>
              <a:gd name="T51" fmla="*/ 127 h 2118"/>
              <a:gd name="T52" fmla="*/ 511 w 1022"/>
              <a:gd name="T53" fmla="*/ 2064 h 2118"/>
              <a:gd name="T54" fmla="*/ 430 w 1022"/>
              <a:gd name="T55" fmla="*/ 1983 h 2118"/>
              <a:gd name="T56" fmla="*/ 512 w 1022"/>
              <a:gd name="T57" fmla="*/ 1901 h 2118"/>
              <a:gd name="T58" fmla="*/ 593 w 1022"/>
              <a:gd name="T59" fmla="*/ 1983 h 2118"/>
              <a:gd name="T60" fmla="*/ 511 w 1022"/>
              <a:gd name="T61" fmla="*/ 2064 h 2118"/>
              <a:gd name="T62" fmla="*/ 946 w 1022"/>
              <a:gd name="T63" fmla="*/ 1848 h 2118"/>
              <a:gd name="T64" fmla="*/ 75 w 1022"/>
              <a:gd name="T65" fmla="*/ 1848 h 2118"/>
              <a:gd name="T66" fmla="*/ 62 w 1022"/>
              <a:gd name="T67" fmla="*/ 1835 h 2118"/>
              <a:gd name="T68" fmla="*/ 62 w 1022"/>
              <a:gd name="T69" fmla="*/ 270 h 2118"/>
              <a:gd name="T70" fmla="*/ 75 w 1022"/>
              <a:gd name="T71" fmla="*/ 256 h 2118"/>
              <a:gd name="T72" fmla="*/ 946 w 1022"/>
              <a:gd name="T73" fmla="*/ 256 h 2118"/>
              <a:gd name="T74" fmla="*/ 960 w 1022"/>
              <a:gd name="T75" fmla="*/ 271 h 2118"/>
              <a:gd name="T76" fmla="*/ 960 w 1022"/>
              <a:gd name="T77" fmla="*/ 1054 h 2118"/>
              <a:gd name="T78" fmla="*/ 960 w 1022"/>
              <a:gd name="T79" fmla="*/ 1834 h 2118"/>
              <a:gd name="T80" fmla="*/ 946 w 1022"/>
              <a:gd name="T81" fmla="*/ 1848 h 2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22" h="2118">
                <a:moveTo>
                  <a:pt x="1022" y="890"/>
                </a:moveTo>
                <a:cubicBezTo>
                  <a:pt x="1022" y="645"/>
                  <a:pt x="1022" y="401"/>
                  <a:pt x="1022" y="157"/>
                </a:cubicBezTo>
                <a:cubicBezTo>
                  <a:pt x="1022" y="138"/>
                  <a:pt x="1020" y="119"/>
                  <a:pt x="1014" y="101"/>
                </a:cubicBezTo>
                <a:cubicBezTo>
                  <a:pt x="991" y="40"/>
                  <a:pt x="933" y="1"/>
                  <a:pt x="868" y="1"/>
                </a:cubicBezTo>
                <a:cubicBezTo>
                  <a:pt x="632" y="1"/>
                  <a:pt x="397" y="1"/>
                  <a:pt x="162" y="0"/>
                </a:cubicBezTo>
                <a:cubicBezTo>
                  <a:pt x="136" y="0"/>
                  <a:pt x="110" y="5"/>
                  <a:pt x="87" y="16"/>
                </a:cubicBezTo>
                <a:cubicBezTo>
                  <a:pt x="54" y="32"/>
                  <a:pt x="29" y="57"/>
                  <a:pt x="14" y="91"/>
                </a:cubicBezTo>
                <a:cubicBezTo>
                  <a:pt x="3" y="115"/>
                  <a:pt x="0" y="140"/>
                  <a:pt x="0" y="166"/>
                </a:cubicBezTo>
                <a:cubicBezTo>
                  <a:pt x="1" y="762"/>
                  <a:pt x="0" y="1357"/>
                  <a:pt x="0" y="1953"/>
                </a:cubicBezTo>
                <a:cubicBezTo>
                  <a:pt x="0" y="1958"/>
                  <a:pt x="1" y="1963"/>
                  <a:pt x="1" y="1967"/>
                </a:cubicBezTo>
                <a:cubicBezTo>
                  <a:pt x="2" y="2004"/>
                  <a:pt x="12" y="2037"/>
                  <a:pt x="38" y="2064"/>
                </a:cubicBezTo>
                <a:cubicBezTo>
                  <a:pt x="65" y="2093"/>
                  <a:pt x="97" y="2113"/>
                  <a:pt x="137" y="2115"/>
                </a:cubicBezTo>
                <a:cubicBezTo>
                  <a:pt x="166" y="2117"/>
                  <a:pt x="196" y="2117"/>
                  <a:pt x="226" y="2117"/>
                </a:cubicBezTo>
                <a:cubicBezTo>
                  <a:pt x="316" y="2117"/>
                  <a:pt x="756" y="2118"/>
                  <a:pt x="872" y="2117"/>
                </a:cubicBezTo>
                <a:cubicBezTo>
                  <a:pt x="912" y="2117"/>
                  <a:pt x="948" y="2101"/>
                  <a:pt x="977" y="2072"/>
                </a:cubicBezTo>
                <a:cubicBezTo>
                  <a:pt x="1009" y="2041"/>
                  <a:pt x="1022" y="2002"/>
                  <a:pt x="1022" y="1957"/>
                </a:cubicBezTo>
                <a:cubicBezTo>
                  <a:pt x="1022" y="1601"/>
                  <a:pt x="1022" y="1245"/>
                  <a:pt x="1022" y="890"/>
                </a:cubicBezTo>
                <a:close/>
                <a:moveTo>
                  <a:pt x="428" y="127"/>
                </a:moveTo>
                <a:cubicBezTo>
                  <a:pt x="429" y="120"/>
                  <a:pt x="434" y="116"/>
                  <a:pt x="442" y="116"/>
                </a:cubicBezTo>
                <a:cubicBezTo>
                  <a:pt x="465" y="117"/>
                  <a:pt x="489" y="117"/>
                  <a:pt x="512" y="117"/>
                </a:cubicBezTo>
                <a:cubicBezTo>
                  <a:pt x="533" y="116"/>
                  <a:pt x="555" y="116"/>
                  <a:pt x="576" y="116"/>
                </a:cubicBezTo>
                <a:cubicBezTo>
                  <a:pt x="578" y="116"/>
                  <a:pt x="580" y="116"/>
                  <a:pt x="582" y="117"/>
                </a:cubicBezTo>
                <a:cubicBezTo>
                  <a:pt x="590" y="117"/>
                  <a:pt x="595" y="122"/>
                  <a:pt x="595" y="128"/>
                </a:cubicBezTo>
                <a:cubicBezTo>
                  <a:pt x="595" y="136"/>
                  <a:pt x="590" y="140"/>
                  <a:pt x="583" y="140"/>
                </a:cubicBezTo>
                <a:cubicBezTo>
                  <a:pt x="535" y="140"/>
                  <a:pt x="488" y="140"/>
                  <a:pt x="440" y="140"/>
                </a:cubicBezTo>
                <a:cubicBezTo>
                  <a:pt x="432" y="140"/>
                  <a:pt x="427" y="133"/>
                  <a:pt x="428" y="127"/>
                </a:cubicBezTo>
                <a:close/>
                <a:moveTo>
                  <a:pt x="511" y="2064"/>
                </a:moveTo>
                <a:cubicBezTo>
                  <a:pt x="466" y="2064"/>
                  <a:pt x="430" y="2029"/>
                  <a:pt x="430" y="1983"/>
                </a:cubicBezTo>
                <a:cubicBezTo>
                  <a:pt x="430" y="1936"/>
                  <a:pt x="467" y="1902"/>
                  <a:pt x="512" y="1901"/>
                </a:cubicBezTo>
                <a:cubicBezTo>
                  <a:pt x="556" y="1902"/>
                  <a:pt x="593" y="1936"/>
                  <a:pt x="593" y="1983"/>
                </a:cubicBezTo>
                <a:cubicBezTo>
                  <a:pt x="592" y="2031"/>
                  <a:pt x="554" y="2065"/>
                  <a:pt x="511" y="2064"/>
                </a:cubicBezTo>
                <a:close/>
                <a:moveTo>
                  <a:pt x="946" y="1848"/>
                </a:moveTo>
                <a:cubicBezTo>
                  <a:pt x="655" y="1848"/>
                  <a:pt x="365" y="1848"/>
                  <a:pt x="75" y="1848"/>
                </a:cubicBezTo>
                <a:cubicBezTo>
                  <a:pt x="60" y="1848"/>
                  <a:pt x="62" y="1850"/>
                  <a:pt x="62" y="1835"/>
                </a:cubicBezTo>
                <a:cubicBezTo>
                  <a:pt x="62" y="1313"/>
                  <a:pt x="62" y="791"/>
                  <a:pt x="62" y="270"/>
                </a:cubicBezTo>
                <a:cubicBezTo>
                  <a:pt x="62" y="256"/>
                  <a:pt x="62" y="256"/>
                  <a:pt x="75" y="256"/>
                </a:cubicBezTo>
                <a:cubicBezTo>
                  <a:pt x="365" y="256"/>
                  <a:pt x="656" y="256"/>
                  <a:pt x="946" y="256"/>
                </a:cubicBezTo>
                <a:cubicBezTo>
                  <a:pt x="960" y="256"/>
                  <a:pt x="960" y="256"/>
                  <a:pt x="960" y="271"/>
                </a:cubicBezTo>
                <a:cubicBezTo>
                  <a:pt x="960" y="532"/>
                  <a:pt x="960" y="793"/>
                  <a:pt x="960" y="1054"/>
                </a:cubicBezTo>
                <a:cubicBezTo>
                  <a:pt x="960" y="1314"/>
                  <a:pt x="960" y="1574"/>
                  <a:pt x="960" y="1834"/>
                </a:cubicBezTo>
                <a:cubicBezTo>
                  <a:pt x="960" y="1851"/>
                  <a:pt x="961" y="1848"/>
                  <a:pt x="946" y="184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5">
            <a:extLst>
              <a:ext uri="{FF2B5EF4-FFF2-40B4-BE49-F238E27FC236}">
                <a16:creationId xmlns="" xmlns:a16="http://schemas.microsoft.com/office/drawing/2014/main" id="{30F41225-EDCA-4BB9-8FB1-C4F4867A45CF}"/>
              </a:ext>
            </a:extLst>
          </p:cNvPr>
          <p:cNvSpPr>
            <a:spLocks/>
          </p:cNvSpPr>
          <p:nvPr/>
        </p:nvSpPr>
        <p:spPr bwMode="auto">
          <a:xfrm>
            <a:off x="9292397" y="5270021"/>
            <a:ext cx="1138724" cy="958898"/>
          </a:xfrm>
          <a:custGeom>
            <a:avLst/>
            <a:gdLst>
              <a:gd name="T0" fmla="*/ 0 w 512"/>
              <a:gd name="T1" fmla="*/ 0 h 405"/>
              <a:gd name="T2" fmla="*/ 25 w 512"/>
              <a:gd name="T3" fmla="*/ 0 h 405"/>
              <a:gd name="T4" fmla="*/ 461 w 512"/>
              <a:gd name="T5" fmla="*/ 0 h 405"/>
              <a:gd name="T6" fmla="*/ 512 w 512"/>
              <a:gd name="T7" fmla="*/ 0 h 405"/>
              <a:gd name="T8" fmla="*/ 410 w 512"/>
              <a:gd name="T9" fmla="*/ 121 h 405"/>
              <a:gd name="T10" fmla="*/ 321 w 512"/>
              <a:gd name="T11" fmla="*/ 228 h 405"/>
              <a:gd name="T12" fmla="*/ 319 w 512"/>
              <a:gd name="T13" fmla="*/ 237 h 405"/>
              <a:gd name="T14" fmla="*/ 319 w 512"/>
              <a:gd name="T15" fmla="*/ 348 h 405"/>
              <a:gd name="T16" fmla="*/ 313 w 512"/>
              <a:gd name="T17" fmla="*/ 356 h 405"/>
              <a:gd name="T18" fmla="*/ 246 w 512"/>
              <a:gd name="T19" fmla="*/ 383 h 405"/>
              <a:gd name="T20" fmla="*/ 194 w 512"/>
              <a:gd name="T21" fmla="*/ 405 h 405"/>
              <a:gd name="T22" fmla="*/ 194 w 512"/>
              <a:gd name="T23" fmla="*/ 398 h 405"/>
              <a:gd name="T24" fmla="*/ 194 w 512"/>
              <a:gd name="T25" fmla="*/ 237 h 405"/>
              <a:gd name="T26" fmla="*/ 190 w 512"/>
              <a:gd name="T27" fmla="*/ 226 h 405"/>
              <a:gd name="T28" fmla="*/ 44 w 512"/>
              <a:gd name="T29" fmla="*/ 52 h 405"/>
              <a:gd name="T30" fmla="*/ 0 w 512"/>
              <a:gd name="T31" fmla="*/ 0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12" h="405">
                <a:moveTo>
                  <a:pt x="0" y="0"/>
                </a:moveTo>
                <a:cubicBezTo>
                  <a:pt x="9" y="0"/>
                  <a:pt x="17" y="0"/>
                  <a:pt x="25" y="0"/>
                </a:cubicBezTo>
                <a:cubicBezTo>
                  <a:pt x="171" y="0"/>
                  <a:pt x="316" y="0"/>
                  <a:pt x="461" y="0"/>
                </a:cubicBezTo>
                <a:cubicBezTo>
                  <a:pt x="464" y="0"/>
                  <a:pt x="509" y="0"/>
                  <a:pt x="512" y="0"/>
                </a:cubicBezTo>
                <a:cubicBezTo>
                  <a:pt x="478" y="41"/>
                  <a:pt x="444" y="81"/>
                  <a:pt x="410" y="121"/>
                </a:cubicBezTo>
                <a:cubicBezTo>
                  <a:pt x="380" y="157"/>
                  <a:pt x="351" y="192"/>
                  <a:pt x="321" y="228"/>
                </a:cubicBezTo>
                <a:cubicBezTo>
                  <a:pt x="319" y="230"/>
                  <a:pt x="319" y="234"/>
                  <a:pt x="319" y="237"/>
                </a:cubicBezTo>
                <a:cubicBezTo>
                  <a:pt x="318" y="274"/>
                  <a:pt x="318" y="311"/>
                  <a:pt x="319" y="348"/>
                </a:cubicBezTo>
                <a:cubicBezTo>
                  <a:pt x="319" y="353"/>
                  <a:pt x="317" y="354"/>
                  <a:pt x="313" y="356"/>
                </a:cubicBezTo>
                <a:cubicBezTo>
                  <a:pt x="291" y="365"/>
                  <a:pt x="269" y="374"/>
                  <a:pt x="246" y="383"/>
                </a:cubicBezTo>
                <a:cubicBezTo>
                  <a:pt x="229" y="390"/>
                  <a:pt x="212" y="397"/>
                  <a:pt x="194" y="405"/>
                </a:cubicBezTo>
                <a:cubicBezTo>
                  <a:pt x="194" y="402"/>
                  <a:pt x="194" y="400"/>
                  <a:pt x="194" y="398"/>
                </a:cubicBezTo>
                <a:cubicBezTo>
                  <a:pt x="194" y="344"/>
                  <a:pt x="194" y="291"/>
                  <a:pt x="194" y="237"/>
                </a:cubicBezTo>
                <a:cubicBezTo>
                  <a:pt x="194" y="233"/>
                  <a:pt x="193" y="229"/>
                  <a:pt x="190" y="226"/>
                </a:cubicBezTo>
                <a:cubicBezTo>
                  <a:pt x="141" y="168"/>
                  <a:pt x="92" y="110"/>
                  <a:pt x="44" y="52"/>
                </a:cubicBezTo>
                <a:cubicBezTo>
                  <a:pt x="29" y="35"/>
                  <a:pt x="15" y="18"/>
                  <a:pt x="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8" name="Freeform 6">
            <a:extLst>
              <a:ext uri="{FF2B5EF4-FFF2-40B4-BE49-F238E27FC236}">
                <a16:creationId xmlns="" xmlns:a16="http://schemas.microsoft.com/office/drawing/2014/main" id="{4082FBAF-9A6D-4BA2-A387-F5E8C075442A}"/>
              </a:ext>
            </a:extLst>
          </p:cNvPr>
          <p:cNvSpPr>
            <a:spLocks noEditPoints="1"/>
          </p:cNvSpPr>
          <p:nvPr/>
        </p:nvSpPr>
        <p:spPr bwMode="auto">
          <a:xfrm>
            <a:off x="9290686" y="4906858"/>
            <a:ext cx="252000" cy="253272"/>
          </a:xfrm>
          <a:custGeom>
            <a:avLst/>
            <a:gdLst>
              <a:gd name="T0" fmla="*/ 53 w 107"/>
              <a:gd name="T1" fmla="*/ 0 h 107"/>
              <a:gd name="T2" fmla="*/ 0 w 107"/>
              <a:gd name="T3" fmla="*/ 54 h 107"/>
              <a:gd name="T4" fmla="*/ 53 w 107"/>
              <a:gd name="T5" fmla="*/ 107 h 107"/>
              <a:gd name="T6" fmla="*/ 107 w 107"/>
              <a:gd name="T7" fmla="*/ 54 h 107"/>
              <a:gd name="T8" fmla="*/ 53 w 107"/>
              <a:gd name="T9" fmla="*/ 0 h 107"/>
              <a:gd name="T10" fmla="*/ 53 w 107"/>
              <a:gd name="T11" fmla="*/ 75 h 107"/>
              <a:gd name="T12" fmla="*/ 32 w 107"/>
              <a:gd name="T13" fmla="*/ 54 h 107"/>
              <a:gd name="T14" fmla="*/ 53 w 107"/>
              <a:gd name="T15" fmla="*/ 33 h 107"/>
              <a:gd name="T16" fmla="*/ 74 w 107"/>
              <a:gd name="T17" fmla="*/ 54 h 107"/>
              <a:gd name="T18" fmla="*/ 53 w 107"/>
              <a:gd name="T19" fmla="*/ 75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107">
                <a:moveTo>
                  <a:pt x="53" y="0"/>
                </a:moveTo>
                <a:cubicBezTo>
                  <a:pt x="24" y="0"/>
                  <a:pt x="0" y="24"/>
                  <a:pt x="0" y="54"/>
                </a:cubicBezTo>
                <a:cubicBezTo>
                  <a:pt x="0" y="83"/>
                  <a:pt x="24" y="107"/>
                  <a:pt x="53" y="107"/>
                </a:cubicBezTo>
                <a:cubicBezTo>
                  <a:pt x="83" y="107"/>
                  <a:pt x="107" y="83"/>
                  <a:pt x="107" y="54"/>
                </a:cubicBezTo>
                <a:cubicBezTo>
                  <a:pt x="107" y="24"/>
                  <a:pt x="83" y="0"/>
                  <a:pt x="53" y="0"/>
                </a:cubicBezTo>
                <a:close/>
                <a:moveTo>
                  <a:pt x="53" y="75"/>
                </a:moveTo>
                <a:cubicBezTo>
                  <a:pt x="42" y="75"/>
                  <a:pt x="32" y="65"/>
                  <a:pt x="32" y="54"/>
                </a:cubicBezTo>
                <a:cubicBezTo>
                  <a:pt x="32" y="42"/>
                  <a:pt x="42" y="33"/>
                  <a:pt x="53" y="33"/>
                </a:cubicBezTo>
                <a:cubicBezTo>
                  <a:pt x="65" y="33"/>
                  <a:pt x="74" y="42"/>
                  <a:pt x="74" y="54"/>
                </a:cubicBezTo>
                <a:cubicBezTo>
                  <a:pt x="74" y="65"/>
                  <a:pt x="65" y="75"/>
                  <a:pt x="53" y="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9" name="Freeform 7">
            <a:extLst>
              <a:ext uri="{FF2B5EF4-FFF2-40B4-BE49-F238E27FC236}">
                <a16:creationId xmlns="" xmlns:a16="http://schemas.microsoft.com/office/drawing/2014/main" id="{68474FEA-B538-4BCE-AFA4-444944986FF2}"/>
              </a:ext>
            </a:extLst>
          </p:cNvPr>
          <p:cNvSpPr>
            <a:spLocks noEditPoints="1"/>
          </p:cNvSpPr>
          <p:nvPr/>
        </p:nvSpPr>
        <p:spPr bwMode="auto">
          <a:xfrm>
            <a:off x="9735759" y="4906858"/>
            <a:ext cx="252000" cy="253272"/>
          </a:xfrm>
          <a:custGeom>
            <a:avLst/>
            <a:gdLst>
              <a:gd name="T0" fmla="*/ 53 w 107"/>
              <a:gd name="T1" fmla="*/ 0 h 107"/>
              <a:gd name="T2" fmla="*/ 0 w 107"/>
              <a:gd name="T3" fmla="*/ 54 h 107"/>
              <a:gd name="T4" fmla="*/ 53 w 107"/>
              <a:gd name="T5" fmla="*/ 107 h 107"/>
              <a:gd name="T6" fmla="*/ 107 w 107"/>
              <a:gd name="T7" fmla="*/ 54 h 107"/>
              <a:gd name="T8" fmla="*/ 53 w 107"/>
              <a:gd name="T9" fmla="*/ 0 h 107"/>
              <a:gd name="T10" fmla="*/ 53 w 107"/>
              <a:gd name="T11" fmla="*/ 75 h 107"/>
              <a:gd name="T12" fmla="*/ 32 w 107"/>
              <a:gd name="T13" fmla="*/ 54 h 107"/>
              <a:gd name="T14" fmla="*/ 53 w 107"/>
              <a:gd name="T15" fmla="*/ 33 h 107"/>
              <a:gd name="T16" fmla="*/ 74 w 107"/>
              <a:gd name="T17" fmla="*/ 54 h 107"/>
              <a:gd name="T18" fmla="*/ 53 w 107"/>
              <a:gd name="T19" fmla="*/ 75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107">
                <a:moveTo>
                  <a:pt x="53" y="0"/>
                </a:moveTo>
                <a:cubicBezTo>
                  <a:pt x="24" y="0"/>
                  <a:pt x="0" y="24"/>
                  <a:pt x="0" y="54"/>
                </a:cubicBezTo>
                <a:cubicBezTo>
                  <a:pt x="0" y="83"/>
                  <a:pt x="24" y="107"/>
                  <a:pt x="53" y="107"/>
                </a:cubicBezTo>
                <a:cubicBezTo>
                  <a:pt x="83" y="107"/>
                  <a:pt x="107" y="83"/>
                  <a:pt x="107" y="54"/>
                </a:cubicBezTo>
                <a:cubicBezTo>
                  <a:pt x="107" y="24"/>
                  <a:pt x="83" y="0"/>
                  <a:pt x="53" y="0"/>
                </a:cubicBezTo>
                <a:close/>
                <a:moveTo>
                  <a:pt x="53" y="75"/>
                </a:moveTo>
                <a:cubicBezTo>
                  <a:pt x="42" y="75"/>
                  <a:pt x="32" y="65"/>
                  <a:pt x="32" y="54"/>
                </a:cubicBezTo>
                <a:cubicBezTo>
                  <a:pt x="32" y="42"/>
                  <a:pt x="42" y="33"/>
                  <a:pt x="53" y="33"/>
                </a:cubicBezTo>
                <a:cubicBezTo>
                  <a:pt x="65" y="33"/>
                  <a:pt x="74" y="42"/>
                  <a:pt x="74" y="54"/>
                </a:cubicBezTo>
                <a:cubicBezTo>
                  <a:pt x="74" y="65"/>
                  <a:pt x="65" y="75"/>
                  <a:pt x="53" y="7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0" name="Freeform 8">
            <a:extLst>
              <a:ext uri="{FF2B5EF4-FFF2-40B4-BE49-F238E27FC236}">
                <a16:creationId xmlns="" xmlns:a16="http://schemas.microsoft.com/office/drawing/2014/main" id="{921AC88A-1900-40B8-85A4-E1F8E26A18F3}"/>
              </a:ext>
            </a:extLst>
          </p:cNvPr>
          <p:cNvSpPr>
            <a:spLocks noEditPoints="1"/>
          </p:cNvSpPr>
          <p:nvPr/>
        </p:nvSpPr>
        <p:spPr bwMode="auto">
          <a:xfrm>
            <a:off x="10179121" y="4906858"/>
            <a:ext cx="252000" cy="253272"/>
          </a:xfrm>
          <a:custGeom>
            <a:avLst/>
            <a:gdLst>
              <a:gd name="T0" fmla="*/ 53 w 107"/>
              <a:gd name="T1" fmla="*/ 0 h 107"/>
              <a:gd name="T2" fmla="*/ 0 w 107"/>
              <a:gd name="T3" fmla="*/ 54 h 107"/>
              <a:gd name="T4" fmla="*/ 53 w 107"/>
              <a:gd name="T5" fmla="*/ 107 h 107"/>
              <a:gd name="T6" fmla="*/ 107 w 107"/>
              <a:gd name="T7" fmla="*/ 54 h 107"/>
              <a:gd name="T8" fmla="*/ 53 w 107"/>
              <a:gd name="T9" fmla="*/ 0 h 107"/>
              <a:gd name="T10" fmla="*/ 53 w 107"/>
              <a:gd name="T11" fmla="*/ 75 h 107"/>
              <a:gd name="T12" fmla="*/ 32 w 107"/>
              <a:gd name="T13" fmla="*/ 54 h 107"/>
              <a:gd name="T14" fmla="*/ 53 w 107"/>
              <a:gd name="T15" fmla="*/ 33 h 107"/>
              <a:gd name="T16" fmla="*/ 74 w 107"/>
              <a:gd name="T17" fmla="*/ 54 h 107"/>
              <a:gd name="T18" fmla="*/ 53 w 107"/>
              <a:gd name="T19" fmla="*/ 75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107">
                <a:moveTo>
                  <a:pt x="53" y="0"/>
                </a:moveTo>
                <a:cubicBezTo>
                  <a:pt x="24" y="0"/>
                  <a:pt x="0" y="24"/>
                  <a:pt x="0" y="54"/>
                </a:cubicBezTo>
                <a:cubicBezTo>
                  <a:pt x="0" y="83"/>
                  <a:pt x="24" y="107"/>
                  <a:pt x="53" y="107"/>
                </a:cubicBezTo>
                <a:cubicBezTo>
                  <a:pt x="83" y="107"/>
                  <a:pt x="107" y="83"/>
                  <a:pt x="107" y="54"/>
                </a:cubicBezTo>
                <a:cubicBezTo>
                  <a:pt x="107" y="24"/>
                  <a:pt x="83" y="0"/>
                  <a:pt x="53" y="0"/>
                </a:cubicBezTo>
                <a:close/>
                <a:moveTo>
                  <a:pt x="53" y="75"/>
                </a:moveTo>
                <a:cubicBezTo>
                  <a:pt x="42" y="75"/>
                  <a:pt x="32" y="65"/>
                  <a:pt x="32" y="54"/>
                </a:cubicBezTo>
                <a:cubicBezTo>
                  <a:pt x="32" y="42"/>
                  <a:pt x="42" y="33"/>
                  <a:pt x="53" y="33"/>
                </a:cubicBezTo>
                <a:cubicBezTo>
                  <a:pt x="65" y="33"/>
                  <a:pt x="74" y="42"/>
                  <a:pt x="74" y="54"/>
                </a:cubicBezTo>
                <a:cubicBezTo>
                  <a:pt x="74" y="65"/>
                  <a:pt x="65" y="75"/>
                  <a:pt x="53" y="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1" name="Freeform 9">
            <a:extLst>
              <a:ext uri="{FF2B5EF4-FFF2-40B4-BE49-F238E27FC236}">
                <a16:creationId xmlns="" xmlns:a16="http://schemas.microsoft.com/office/drawing/2014/main" id="{4DB51F8A-ED48-4898-8299-AAC84F50A67A}"/>
              </a:ext>
            </a:extLst>
          </p:cNvPr>
          <p:cNvSpPr>
            <a:spLocks noEditPoints="1"/>
          </p:cNvSpPr>
          <p:nvPr/>
        </p:nvSpPr>
        <p:spPr bwMode="auto">
          <a:xfrm>
            <a:off x="9735164" y="6289608"/>
            <a:ext cx="252000" cy="253272"/>
          </a:xfrm>
          <a:custGeom>
            <a:avLst/>
            <a:gdLst>
              <a:gd name="T0" fmla="*/ 54 w 107"/>
              <a:gd name="T1" fmla="*/ 0 h 107"/>
              <a:gd name="T2" fmla="*/ 0 w 107"/>
              <a:gd name="T3" fmla="*/ 54 h 107"/>
              <a:gd name="T4" fmla="*/ 54 w 107"/>
              <a:gd name="T5" fmla="*/ 107 h 107"/>
              <a:gd name="T6" fmla="*/ 107 w 107"/>
              <a:gd name="T7" fmla="*/ 54 h 107"/>
              <a:gd name="T8" fmla="*/ 54 w 107"/>
              <a:gd name="T9" fmla="*/ 0 h 107"/>
              <a:gd name="T10" fmla="*/ 54 w 107"/>
              <a:gd name="T11" fmla="*/ 75 h 107"/>
              <a:gd name="T12" fmla="*/ 33 w 107"/>
              <a:gd name="T13" fmla="*/ 54 h 107"/>
              <a:gd name="T14" fmla="*/ 54 w 107"/>
              <a:gd name="T15" fmla="*/ 33 h 107"/>
              <a:gd name="T16" fmla="*/ 75 w 107"/>
              <a:gd name="T17" fmla="*/ 54 h 107"/>
              <a:gd name="T18" fmla="*/ 54 w 107"/>
              <a:gd name="T19" fmla="*/ 75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107">
                <a:moveTo>
                  <a:pt x="54" y="0"/>
                </a:moveTo>
                <a:cubicBezTo>
                  <a:pt x="24" y="0"/>
                  <a:pt x="0" y="24"/>
                  <a:pt x="0" y="54"/>
                </a:cubicBezTo>
                <a:cubicBezTo>
                  <a:pt x="0" y="83"/>
                  <a:pt x="24" y="107"/>
                  <a:pt x="54" y="107"/>
                </a:cubicBezTo>
                <a:cubicBezTo>
                  <a:pt x="83" y="107"/>
                  <a:pt x="107" y="83"/>
                  <a:pt x="107" y="54"/>
                </a:cubicBezTo>
                <a:cubicBezTo>
                  <a:pt x="107" y="24"/>
                  <a:pt x="83" y="0"/>
                  <a:pt x="54" y="0"/>
                </a:cubicBezTo>
                <a:close/>
                <a:moveTo>
                  <a:pt x="54" y="75"/>
                </a:moveTo>
                <a:cubicBezTo>
                  <a:pt x="42" y="75"/>
                  <a:pt x="33" y="65"/>
                  <a:pt x="33" y="54"/>
                </a:cubicBezTo>
                <a:cubicBezTo>
                  <a:pt x="33" y="42"/>
                  <a:pt x="42" y="33"/>
                  <a:pt x="54" y="33"/>
                </a:cubicBezTo>
                <a:cubicBezTo>
                  <a:pt x="65" y="33"/>
                  <a:pt x="75" y="42"/>
                  <a:pt x="75" y="54"/>
                </a:cubicBezTo>
                <a:cubicBezTo>
                  <a:pt x="75" y="65"/>
                  <a:pt x="65" y="75"/>
                  <a:pt x="54" y="7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28" name="Group 9">
            <a:extLst>
              <a:ext uri="{FF2B5EF4-FFF2-40B4-BE49-F238E27FC236}">
                <a16:creationId xmlns="" xmlns:a16="http://schemas.microsoft.com/office/drawing/2014/main" id="{70BF255E-7B1C-408C-B14B-B386040F8F01}"/>
              </a:ext>
            </a:extLst>
          </p:cNvPr>
          <p:cNvGrpSpPr/>
          <p:nvPr/>
        </p:nvGrpSpPr>
        <p:grpSpPr>
          <a:xfrm>
            <a:off x="9764860" y="1877183"/>
            <a:ext cx="2230852" cy="1526719"/>
            <a:chOff x="5811838" y="3013076"/>
            <a:chExt cx="576263" cy="823911"/>
          </a:xfrm>
          <a:solidFill>
            <a:schemeClr val="tx1"/>
          </a:solidFill>
        </p:grpSpPr>
        <p:sp>
          <p:nvSpPr>
            <p:cNvPr id="30" name="Freeform 5">
              <a:extLst>
                <a:ext uri="{FF2B5EF4-FFF2-40B4-BE49-F238E27FC236}">
                  <a16:creationId xmlns="" xmlns:a16="http://schemas.microsoft.com/office/drawing/2014/main" id="{2D979271-7287-4EA4-8B2D-BA6B964B8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1838" y="3300412"/>
              <a:ext cx="438150" cy="536575"/>
            </a:xfrm>
            <a:custGeom>
              <a:avLst/>
              <a:gdLst>
                <a:gd name="T0" fmla="*/ 540 w 624"/>
                <a:gd name="T1" fmla="*/ 191 h 381"/>
                <a:gd name="T2" fmla="*/ 560 w 624"/>
                <a:gd name="T3" fmla="*/ 197 h 381"/>
                <a:gd name="T4" fmla="*/ 595 w 624"/>
                <a:gd name="T5" fmla="*/ 219 h 381"/>
                <a:gd name="T6" fmla="*/ 621 w 624"/>
                <a:gd name="T7" fmla="*/ 271 h 381"/>
                <a:gd name="T8" fmla="*/ 612 w 624"/>
                <a:gd name="T9" fmla="*/ 328 h 381"/>
                <a:gd name="T10" fmla="*/ 555 w 624"/>
                <a:gd name="T11" fmla="*/ 375 h 381"/>
                <a:gd name="T12" fmla="*/ 534 w 624"/>
                <a:gd name="T13" fmla="*/ 379 h 381"/>
                <a:gd name="T14" fmla="*/ 402 w 624"/>
                <a:gd name="T15" fmla="*/ 380 h 381"/>
                <a:gd name="T16" fmla="*/ 142 w 624"/>
                <a:gd name="T17" fmla="*/ 380 h 381"/>
                <a:gd name="T18" fmla="*/ 92 w 624"/>
                <a:gd name="T19" fmla="*/ 373 h 381"/>
                <a:gd name="T20" fmla="*/ 26 w 624"/>
                <a:gd name="T21" fmla="*/ 324 h 381"/>
                <a:gd name="T22" fmla="*/ 3 w 624"/>
                <a:gd name="T23" fmla="*/ 271 h 381"/>
                <a:gd name="T24" fmla="*/ 5 w 624"/>
                <a:gd name="T25" fmla="*/ 216 h 381"/>
                <a:gd name="T26" fmla="*/ 66 w 624"/>
                <a:gd name="T27" fmla="*/ 133 h 381"/>
                <a:gd name="T28" fmla="*/ 119 w 624"/>
                <a:gd name="T29" fmla="*/ 114 h 381"/>
                <a:gd name="T30" fmla="*/ 123 w 624"/>
                <a:gd name="T31" fmla="*/ 111 h 381"/>
                <a:gd name="T32" fmla="*/ 163 w 624"/>
                <a:gd name="T33" fmla="*/ 45 h 381"/>
                <a:gd name="T34" fmla="*/ 226 w 624"/>
                <a:gd name="T35" fmla="*/ 8 h 381"/>
                <a:gd name="T36" fmla="*/ 290 w 624"/>
                <a:gd name="T37" fmla="*/ 4 h 381"/>
                <a:gd name="T38" fmla="*/ 387 w 624"/>
                <a:gd name="T39" fmla="*/ 62 h 381"/>
                <a:gd name="T40" fmla="*/ 397 w 624"/>
                <a:gd name="T41" fmla="*/ 77 h 381"/>
                <a:gd name="T42" fmla="*/ 403 w 624"/>
                <a:gd name="T43" fmla="*/ 79 h 381"/>
                <a:gd name="T44" fmla="*/ 443 w 624"/>
                <a:gd name="T45" fmla="*/ 74 h 381"/>
                <a:gd name="T46" fmla="*/ 518 w 624"/>
                <a:gd name="T47" fmla="*/ 112 h 381"/>
                <a:gd name="T48" fmla="*/ 540 w 624"/>
                <a:gd name="T49" fmla="*/ 188 h 381"/>
                <a:gd name="T50" fmla="*/ 540 w 624"/>
                <a:gd name="T51" fmla="*/ 19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381">
                  <a:moveTo>
                    <a:pt x="540" y="191"/>
                  </a:moveTo>
                  <a:cubicBezTo>
                    <a:pt x="547" y="193"/>
                    <a:pt x="554" y="195"/>
                    <a:pt x="560" y="197"/>
                  </a:cubicBezTo>
                  <a:cubicBezTo>
                    <a:pt x="574" y="202"/>
                    <a:pt x="585" y="209"/>
                    <a:pt x="595" y="219"/>
                  </a:cubicBezTo>
                  <a:cubicBezTo>
                    <a:pt x="609" y="233"/>
                    <a:pt x="619" y="251"/>
                    <a:pt x="621" y="271"/>
                  </a:cubicBezTo>
                  <a:cubicBezTo>
                    <a:pt x="624" y="290"/>
                    <a:pt x="622" y="310"/>
                    <a:pt x="612" y="328"/>
                  </a:cubicBezTo>
                  <a:cubicBezTo>
                    <a:pt x="600" y="352"/>
                    <a:pt x="581" y="367"/>
                    <a:pt x="555" y="375"/>
                  </a:cubicBezTo>
                  <a:cubicBezTo>
                    <a:pt x="549" y="378"/>
                    <a:pt x="541" y="379"/>
                    <a:pt x="534" y="379"/>
                  </a:cubicBezTo>
                  <a:cubicBezTo>
                    <a:pt x="490" y="380"/>
                    <a:pt x="446" y="380"/>
                    <a:pt x="402" y="380"/>
                  </a:cubicBezTo>
                  <a:cubicBezTo>
                    <a:pt x="315" y="381"/>
                    <a:pt x="228" y="380"/>
                    <a:pt x="142" y="380"/>
                  </a:cubicBezTo>
                  <a:cubicBezTo>
                    <a:pt x="125" y="380"/>
                    <a:pt x="108" y="379"/>
                    <a:pt x="92" y="373"/>
                  </a:cubicBezTo>
                  <a:cubicBezTo>
                    <a:pt x="65" y="364"/>
                    <a:pt x="43" y="348"/>
                    <a:pt x="26" y="324"/>
                  </a:cubicBezTo>
                  <a:cubicBezTo>
                    <a:pt x="14" y="308"/>
                    <a:pt x="7" y="291"/>
                    <a:pt x="3" y="271"/>
                  </a:cubicBezTo>
                  <a:cubicBezTo>
                    <a:pt x="0" y="253"/>
                    <a:pt x="0" y="234"/>
                    <a:pt x="5" y="216"/>
                  </a:cubicBezTo>
                  <a:cubicBezTo>
                    <a:pt x="14" y="180"/>
                    <a:pt x="34" y="152"/>
                    <a:pt x="66" y="133"/>
                  </a:cubicBezTo>
                  <a:cubicBezTo>
                    <a:pt x="82" y="122"/>
                    <a:pt x="100" y="117"/>
                    <a:pt x="119" y="114"/>
                  </a:cubicBezTo>
                  <a:cubicBezTo>
                    <a:pt x="121" y="114"/>
                    <a:pt x="123" y="112"/>
                    <a:pt x="123" y="111"/>
                  </a:cubicBezTo>
                  <a:cubicBezTo>
                    <a:pt x="131" y="85"/>
                    <a:pt x="144" y="63"/>
                    <a:pt x="163" y="45"/>
                  </a:cubicBezTo>
                  <a:cubicBezTo>
                    <a:pt x="181" y="27"/>
                    <a:pt x="202" y="15"/>
                    <a:pt x="226" y="8"/>
                  </a:cubicBezTo>
                  <a:cubicBezTo>
                    <a:pt x="247" y="2"/>
                    <a:pt x="268" y="0"/>
                    <a:pt x="290" y="4"/>
                  </a:cubicBezTo>
                  <a:cubicBezTo>
                    <a:pt x="330" y="10"/>
                    <a:pt x="362" y="30"/>
                    <a:pt x="387" y="62"/>
                  </a:cubicBezTo>
                  <a:cubicBezTo>
                    <a:pt x="391" y="67"/>
                    <a:pt x="394" y="72"/>
                    <a:pt x="397" y="77"/>
                  </a:cubicBezTo>
                  <a:cubicBezTo>
                    <a:pt x="399" y="80"/>
                    <a:pt x="401" y="80"/>
                    <a:pt x="403" y="79"/>
                  </a:cubicBezTo>
                  <a:cubicBezTo>
                    <a:pt x="416" y="74"/>
                    <a:pt x="429" y="73"/>
                    <a:pt x="443" y="74"/>
                  </a:cubicBezTo>
                  <a:cubicBezTo>
                    <a:pt x="474" y="75"/>
                    <a:pt x="499" y="88"/>
                    <a:pt x="518" y="112"/>
                  </a:cubicBezTo>
                  <a:cubicBezTo>
                    <a:pt x="536" y="134"/>
                    <a:pt x="543" y="160"/>
                    <a:pt x="540" y="188"/>
                  </a:cubicBezTo>
                  <a:cubicBezTo>
                    <a:pt x="540" y="189"/>
                    <a:pt x="540" y="190"/>
                    <a:pt x="540" y="1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 6">
              <a:extLst>
                <a:ext uri="{FF2B5EF4-FFF2-40B4-BE49-F238E27FC236}">
                  <a16:creationId xmlns="" xmlns:a16="http://schemas.microsoft.com/office/drawing/2014/main" id="{6D2E6C1C-0398-4BF7-BE79-EE178DF2B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3013076"/>
              <a:ext cx="252413" cy="527050"/>
            </a:xfrm>
            <a:custGeom>
              <a:avLst/>
              <a:gdLst>
                <a:gd name="T0" fmla="*/ 0 w 361"/>
                <a:gd name="T1" fmla="*/ 42 h 374"/>
                <a:gd name="T2" fmla="*/ 0 w 361"/>
                <a:gd name="T3" fmla="*/ 6 h 374"/>
                <a:gd name="T4" fmla="*/ 349 w 361"/>
                <a:gd name="T5" fmla="*/ 374 h 374"/>
                <a:gd name="T6" fmla="*/ 346 w 361"/>
                <a:gd name="T7" fmla="*/ 374 h 374"/>
                <a:gd name="T8" fmla="*/ 312 w 361"/>
                <a:gd name="T9" fmla="*/ 373 h 374"/>
                <a:gd name="T10" fmla="*/ 312 w 361"/>
                <a:gd name="T11" fmla="*/ 369 h 374"/>
                <a:gd name="T12" fmla="*/ 311 w 361"/>
                <a:gd name="T13" fmla="*/ 326 h 374"/>
                <a:gd name="T14" fmla="*/ 303 w 361"/>
                <a:gd name="T15" fmla="*/ 279 h 374"/>
                <a:gd name="T16" fmla="*/ 281 w 361"/>
                <a:gd name="T17" fmla="*/ 220 h 374"/>
                <a:gd name="T18" fmla="*/ 222 w 361"/>
                <a:gd name="T19" fmla="*/ 137 h 374"/>
                <a:gd name="T20" fmla="*/ 142 w 361"/>
                <a:gd name="T21" fmla="*/ 77 h 374"/>
                <a:gd name="T22" fmla="*/ 65 w 361"/>
                <a:gd name="T23" fmla="*/ 50 h 374"/>
                <a:gd name="T24" fmla="*/ 0 w 361"/>
                <a:gd name="T25" fmla="*/ 42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1" h="374">
                  <a:moveTo>
                    <a:pt x="0" y="42"/>
                  </a:moveTo>
                  <a:cubicBezTo>
                    <a:pt x="0" y="30"/>
                    <a:pt x="0" y="18"/>
                    <a:pt x="0" y="6"/>
                  </a:cubicBezTo>
                  <a:cubicBezTo>
                    <a:pt x="178" y="0"/>
                    <a:pt x="361" y="159"/>
                    <a:pt x="349" y="374"/>
                  </a:cubicBezTo>
                  <a:cubicBezTo>
                    <a:pt x="348" y="374"/>
                    <a:pt x="347" y="374"/>
                    <a:pt x="346" y="374"/>
                  </a:cubicBezTo>
                  <a:cubicBezTo>
                    <a:pt x="336" y="374"/>
                    <a:pt x="322" y="373"/>
                    <a:pt x="312" y="373"/>
                  </a:cubicBezTo>
                  <a:cubicBezTo>
                    <a:pt x="312" y="373"/>
                    <a:pt x="312" y="372"/>
                    <a:pt x="312" y="369"/>
                  </a:cubicBezTo>
                  <a:cubicBezTo>
                    <a:pt x="312" y="354"/>
                    <a:pt x="312" y="340"/>
                    <a:pt x="311" y="326"/>
                  </a:cubicBezTo>
                  <a:cubicBezTo>
                    <a:pt x="309" y="310"/>
                    <a:pt x="306" y="294"/>
                    <a:pt x="303" y="279"/>
                  </a:cubicBezTo>
                  <a:cubicBezTo>
                    <a:pt x="298" y="258"/>
                    <a:pt x="291" y="239"/>
                    <a:pt x="281" y="220"/>
                  </a:cubicBezTo>
                  <a:cubicBezTo>
                    <a:pt x="266" y="189"/>
                    <a:pt x="247" y="161"/>
                    <a:pt x="222" y="137"/>
                  </a:cubicBezTo>
                  <a:cubicBezTo>
                    <a:pt x="199" y="113"/>
                    <a:pt x="172" y="93"/>
                    <a:pt x="142" y="77"/>
                  </a:cubicBezTo>
                  <a:cubicBezTo>
                    <a:pt x="118" y="65"/>
                    <a:pt x="92" y="56"/>
                    <a:pt x="65" y="50"/>
                  </a:cubicBezTo>
                  <a:cubicBezTo>
                    <a:pt x="44" y="45"/>
                    <a:pt x="22" y="43"/>
                    <a:pt x="0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Freeform 7">
              <a:extLst>
                <a:ext uri="{FF2B5EF4-FFF2-40B4-BE49-F238E27FC236}">
                  <a16:creationId xmlns="" xmlns:a16="http://schemas.microsoft.com/office/drawing/2014/main" id="{4BBD74C9-F70A-48F3-A7B5-0D2A36141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3140076"/>
              <a:ext cx="184150" cy="396875"/>
            </a:xfrm>
            <a:custGeom>
              <a:avLst/>
              <a:gdLst>
                <a:gd name="T0" fmla="*/ 261 w 263"/>
                <a:gd name="T1" fmla="*/ 281 h 281"/>
                <a:gd name="T2" fmla="*/ 224 w 263"/>
                <a:gd name="T3" fmla="*/ 281 h 281"/>
                <a:gd name="T4" fmla="*/ 224 w 263"/>
                <a:gd name="T5" fmla="*/ 277 h 281"/>
                <a:gd name="T6" fmla="*/ 210 w 263"/>
                <a:gd name="T7" fmla="*/ 187 h 281"/>
                <a:gd name="T8" fmla="*/ 146 w 263"/>
                <a:gd name="T9" fmla="*/ 95 h 281"/>
                <a:gd name="T10" fmla="*/ 82 w 263"/>
                <a:gd name="T11" fmla="*/ 55 h 281"/>
                <a:gd name="T12" fmla="*/ 23 w 263"/>
                <a:gd name="T13" fmla="*/ 40 h 281"/>
                <a:gd name="T14" fmla="*/ 0 w 263"/>
                <a:gd name="T15" fmla="*/ 37 h 281"/>
                <a:gd name="T16" fmla="*/ 0 w 263"/>
                <a:gd name="T17" fmla="*/ 0 h 281"/>
                <a:gd name="T18" fmla="*/ 190 w 263"/>
                <a:gd name="T19" fmla="*/ 87 h 281"/>
                <a:gd name="T20" fmla="*/ 261 w 263"/>
                <a:gd name="T21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3" h="281">
                  <a:moveTo>
                    <a:pt x="261" y="281"/>
                  </a:moveTo>
                  <a:cubicBezTo>
                    <a:pt x="249" y="281"/>
                    <a:pt x="234" y="281"/>
                    <a:pt x="224" y="281"/>
                  </a:cubicBezTo>
                  <a:cubicBezTo>
                    <a:pt x="224" y="281"/>
                    <a:pt x="224" y="280"/>
                    <a:pt x="224" y="277"/>
                  </a:cubicBezTo>
                  <a:cubicBezTo>
                    <a:pt x="225" y="246"/>
                    <a:pt x="220" y="216"/>
                    <a:pt x="210" y="187"/>
                  </a:cubicBezTo>
                  <a:cubicBezTo>
                    <a:pt x="196" y="151"/>
                    <a:pt x="175" y="120"/>
                    <a:pt x="146" y="95"/>
                  </a:cubicBezTo>
                  <a:cubicBezTo>
                    <a:pt x="127" y="78"/>
                    <a:pt x="106" y="65"/>
                    <a:pt x="82" y="55"/>
                  </a:cubicBezTo>
                  <a:cubicBezTo>
                    <a:pt x="63" y="47"/>
                    <a:pt x="44" y="42"/>
                    <a:pt x="23" y="40"/>
                  </a:cubicBezTo>
                  <a:cubicBezTo>
                    <a:pt x="15" y="39"/>
                    <a:pt x="8" y="38"/>
                    <a:pt x="0" y="37"/>
                  </a:cubicBezTo>
                  <a:cubicBezTo>
                    <a:pt x="0" y="25"/>
                    <a:pt x="0" y="13"/>
                    <a:pt x="0" y="0"/>
                  </a:cubicBezTo>
                  <a:cubicBezTo>
                    <a:pt x="75" y="3"/>
                    <a:pt x="139" y="31"/>
                    <a:pt x="190" y="87"/>
                  </a:cubicBezTo>
                  <a:cubicBezTo>
                    <a:pt x="241" y="141"/>
                    <a:pt x="263" y="207"/>
                    <a:pt x="261" y="2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Freeform 8">
              <a:extLst>
                <a:ext uri="{FF2B5EF4-FFF2-40B4-BE49-F238E27FC236}">
                  <a16:creationId xmlns="" xmlns:a16="http://schemas.microsoft.com/office/drawing/2014/main" id="{A2CD684E-89A5-4D27-8294-06CD28153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4101" y="3265488"/>
              <a:ext cx="127000" cy="268288"/>
            </a:xfrm>
            <a:custGeom>
              <a:avLst/>
              <a:gdLst>
                <a:gd name="T0" fmla="*/ 0 w 181"/>
                <a:gd name="T1" fmla="*/ 37 h 190"/>
                <a:gd name="T2" fmla="*/ 0 w 181"/>
                <a:gd name="T3" fmla="*/ 0 h 190"/>
                <a:gd name="T4" fmla="*/ 173 w 181"/>
                <a:gd name="T5" fmla="*/ 190 h 190"/>
                <a:gd name="T6" fmla="*/ 136 w 181"/>
                <a:gd name="T7" fmla="*/ 190 h 190"/>
                <a:gd name="T8" fmla="*/ 100 w 181"/>
                <a:gd name="T9" fmla="*/ 85 h 190"/>
                <a:gd name="T10" fmla="*/ 0 w 181"/>
                <a:gd name="T11" fmla="*/ 3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190">
                  <a:moveTo>
                    <a:pt x="0" y="37"/>
                  </a:moveTo>
                  <a:cubicBezTo>
                    <a:pt x="0" y="24"/>
                    <a:pt x="0" y="12"/>
                    <a:pt x="0" y="0"/>
                  </a:cubicBezTo>
                  <a:cubicBezTo>
                    <a:pt x="91" y="0"/>
                    <a:pt x="181" y="86"/>
                    <a:pt x="173" y="190"/>
                  </a:cubicBezTo>
                  <a:cubicBezTo>
                    <a:pt x="161" y="190"/>
                    <a:pt x="149" y="190"/>
                    <a:pt x="136" y="190"/>
                  </a:cubicBezTo>
                  <a:cubicBezTo>
                    <a:pt x="139" y="150"/>
                    <a:pt x="127" y="115"/>
                    <a:pt x="100" y="85"/>
                  </a:cubicBezTo>
                  <a:cubicBezTo>
                    <a:pt x="74" y="55"/>
                    <a:pt x="41" y="40"/>
                    <a:pt x="0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9" name="TextBox 11">
            <a:extLst>
              <a:ext uri="{FF2B5EF4-FFF2-40B4-BE49-F238E27FC236}">
                <a16:creationId xmlns="" xmlns:a16="http://schemas.microsoft.com/office/drawing/2014/main" id="{32177BA4-6DDE-4E86-96EE-2EBF38BF0812}"/>
              </a:ext>
            </a:extLst>
          </p:cNvPr>
          <p:cNvSpPr txBox="1"/>
          <p:nvPr/>
        </p:nvSpPr>
        <p:spPr>
          <a:xfrm>
            <a:off x="10086187" y="2824549"/>
            <a:ext cx="1098008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solidFill>
                  <a:srgbClr val="282F39"/>
                </a:solidFill>
                <a:latin typeface="Noto Sans" panose="020B0502040504020204"/>
                <a:ea typeface="Noto Sans" panose="020B0502040504020204" pitchFamily="34"/>
                <a:cs typeface="Noto Sans" panose="020B0502040504020204" pitchFamily="34"/>
              </a:rPr>
              <a:t>Безопасное подключение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Noto Sans" panose="020B050204050402020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2952847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25DA1C5-B22C-4B8A-AF7F-11030FB69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313948"/>
            <a:ext cx="7511473" cy="1312480"/>
          </a:xfrm>
        </p:spPr>
        <p:txBody>
          <a:bodyPr>
            <a:normAutofit/>
          </a:bodyPr>
          <a:lstStyle/>
          <a:p>
            <a:pPr lvl="0"/>
            <a:r>
              <a:rPr lang="ru-RU" sz="3600" dirty="0">
                <a:latin typeface="Noto Sans" panose="020B0502040504020204"/>
                <a:cs typeface="Times New Roman" pitchFamily="18" charset="0"/>
              </a:rPr>
              <a:t>Правовые основы информационной безопасности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B6D8438-23B4-4944-94A2-1971C953F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647149"/>
            <a:ext cx="5616624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Noto Sans" panose="020B0502040504020204"/>
                <a:cs typeface="Times New Roman" pitchFamily="18" charset="0"/>
              </a:rPr>
              <a:t>Создание и распространение вредоносных программ (в том числе вирусов) преследуется в России согласно Уголовному кодексу РФ (глава 28, статья 273).</a:t>
            </a:r>
          </a:p>
          <a:p>
            <a:pPr marL="0" indent="0">
              <a:buNone/>
            </a:pPr>
            <a:r>
              <a:rPr lang="ru-RU" dirty="0">
                <a:latin typeface="Noto Sans" panose="020B0502040504020204"/>
                <a:cs typeface="Times New Roman" pitchFamily="18" charset="0"/>
              </a:rPr>
              <a:t>Регламентирует информационную безопасность</a:t>
            </a:r>
            <a:br>
              <a:rPr lang="ru-RU" dirty="0">
                <a:latin typeface="Noto Sans" panose="020B0502040504020204"/>
                <a:cs typeface="Times New Roman" pitchFamily="18" charset="0"/>
              </a:rPr>
            </a:br>
            <a:r>
              <a:rPr lang="ru-RU" dirty="0">
                <a:latin typeface="Noto Sans" panose="020B0502040504020204"/>
                <a:cs typeface="Times New Roman" pitchFamily="18" charset="0"/>
              </a:rPr>
              <a:t>Федеральный закон от 27.07.2006 N 149-ФЗ (ред. от 19.07.2018) «Об информации, информационных технологиях и о защите информации».</a:t>
            </a:r>
          </a:p>
          <a:p>
            <a:pPr marL="0" indent="0">
              <a:buNone/>
            </a:pPr>
            <a:r>
              <a:rPr lang="ru-RU" dirty="0">
                <a:latin typeface="Noto Sans" panose="020B0502040504020204"/>
                <a:cs typeface="Times New Roman" pitchFamily="18" charset="0"/>
              </a:rPr>
              <a:t>Существует Доктрина информационной безопасности РФ, согласно которой в России должен проводиться правовой ликбез в школах и вузах при обучении информатике и компьютерной грамотности по вопросам защиты информации в ЭВМ, борьбы с компьютерными вирусами. </a:t>
            </a:r>
            <a:endParaRPr lang="sma-NO" dirty="0">
              <a:latin typeface="Noto Sans" panose="020B0502040504020204"/>
            </a:endParaRPr>
          </a:p>
        </p:txBody>
      </p:sp>
      <p:pic>
        <p:nvPicPr>
          <p:cNvPr id="12" name="Picture 6" descr="ÐÐ°ÑÑÐ¸Ð½ÐºÐ¸ Ð¿Ð¾ Ð·Ð°Ð¿ÑÐ¾ÑÑ Ð£ÐÐ Ð¤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192" y="1052736"/>
            <a:ext cx="3145711" cy="5060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9564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A4EB7BB-A133-495E-9B6C-F97CEABFF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0"/>
            <a:ext cx="9073008" cy="663139"/>
          </a:xfrm>
        </p:spPr>
        <p:txBody>
          <a:bodyPr>
            <a:normAutofit/>
          </a:bodyPr>
          <a:lstStyle/>
          <a:p>
            <a:r>
              <a:rPr lang="ru-RU" sz="3600" cap="none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Noto Sans" panose="020B0502040504020204"/>
              </a:rPr>
              <a:t>Рекомендации пользователям:</a:t>
            </a:r>
            <a:endParaRPr lang="sma-NO" sz="3600" cap="none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Noto Sans" panose="020B050204050402020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1384" y="663139"/>
            <a:ext cx="1029714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1600" dirty="0"/>
              <a:t>Соблюдайте режим и нормы пользования электронными устройствами;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/>
              <a:t>Изучите более подробнее тему о безопасной работе в Интернете, чтобы знать виды Интернет-угроз, уметь их распознавать и предотвращать. Выясните, какими функциями обладают ваши устройства, а также какое программное обеспечение на них установлено.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/>
              <a:t>Используйте средства фильтрации контента.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/>
              <a:t>Не выдавайте вашу личную информацию в открытый доступ, ей могут воспользоваться злоумышленники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/>
              <a:t>Обращайте внимание на то, чтобы сайт был подключён к безопасному протоколу шифрования </a:t>
            </a:r>
            <a:r>
              <a:rPr lang="en-US" sz="1600" dirty="0"/>
              <a:t>HTTPS</a:t>
            </a:r>
            <a:r>
              <a:rPr lang="ru-RU" sz="1600" dirty="0"/>
              <a:t>, тем не менее, если сайт безопасно подключен к серверу, это не означает, что на сайте не может быть злоумышленников.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/>
              <a:t>Скачивайте и используйте файлы, программы, архивы и т.д. только с тех сайтов, которым вы доверяете, и они проверены.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/>
              <a:t>Перед тем как инициализировать файл или программу, убедитесь, что он не несет угрозы.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/>
              <a:t>Не реагируйте на шокирующую и привлекающую внимание рекламу.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/>
              <a:t>Делайте покупки только в проверенных онлайн магазинах.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/>
              <a:t>При использовании сайтов, которые вызывают у вас недоверие, будьте аккуратны и старайтесь прервать ваше посещение и проверьте компьютер на возможные угрозы.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/>
              <a:t>Отключайте антивирус и блокируйте его предупреждения, только в тех случаях, когда вы уверены в достоверности ваших действий и доверяете источнику файла и, главное, самому файлу, ведь источник, передавший файл, может не подозревать о его зараженности.</a:t>
            </a:r>
          </a:p>
          <a:p>
            <a:endParaRPr lang="ru-RU" sz="1600" dirty="0"/>
          </a:p>
        </p:txBody>
      </p:sp>
      <p:pic>
        <p:nvPicPr>
          <p:cNvPr id="4" name="Picture 4" descr="ÐÐ°ÑÑÐ¸Ð½ÐºÐ¸ Ð¿Ð¾ Ð·Ð°Ð¿ÑÐ¾ÑÑ google chrome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670" y="6005631"/>
            <a:ext cx="719748" cy="71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ÐÐ°ÑÑÐ¸Ð½ÐºÐ¸ Ð¿Ð¾ Ð·Ð°Ð¿ÑÐ¾ÑÑ windows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006" y="6005631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ÐÐ°ÑÑÐ¸Ð½ÐºÐ¸ Ð¿Ð¾ Ð·Ð°Ð¿ÑÐ¾ÑÑ MS Office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995" y="5997734"/>
            <a:ext cx="2025744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ÐÐ°ÑÑÐ¸Ð½ÐºÐ¸ Ð¿Ð¾ Ð·Ð°Ð¿ÑÐ¾ÑÑ photoshop ic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327" y="5997734"/>
            <a:ext cx="732034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6480" y="6001869"/>
            <a:ext cx="726589" cy="7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ÐÐ°ÑÑÐ¸Ð½ÐºÐ¸ Ð¿Ð¾ Ð·Ð°Ð¿ÑÐ¾ÑÑ itunes log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3423" y="6001869"/>
            <a:ext cx="726589" cy="7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225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AFA6865-18C0-4060-8933-1D7C25998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332656"/>
            <a:ext cx="9143999" cy="620688"/>
          </a:xfrm>
        </p:spPr>
        <p:txBody>
          <a:bodyPr>
            <a:normAutofit fontScale="90000"/>
          </a:bodyPr>
          <a:lstStyle/>
          <a:p>
            <a:r>
              <a:rPr lang="ru-RU" cap="none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Noto Sans" panose="020B0502040504020204"/>
              </a:rPr>
              <a:t>Рекомендации родителям:</a:t>
            </a:r>
            <a:endParaRPr lang="sma-NO" cap="none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Noto Sans" panose="020B050204050402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3392" y="1412776"/>
            <a:ext cx="97930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Noto Sans" panose="020B0502040504020204"/>
              </a:rPr>
              <a:t>Объясните ребенку, что: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Noto Sans" panose="020B0502040504020204"/>
              </a:rPr>
              <a:t>при общении с кем-либо в Интернете, необходимо использовать только имя или никнейм;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Noto Sans" panose="020B0502040504020204"/>
              </a:rPr>
              <a:t>Не следует передавать кому-либо любые данные о себе;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Noto Sans" panose="020B0502040504020204"/>
              </a:rPr>
              <a:t>Ни в коем случае не соглашаться на встречи с незнакомцами из интернета;</a:t>
            </a:r>
            <a:endParaRPr lang="en-US" sz="2000" dirty="0">
              <a:latin typeface="Noto Sans" panose="020B0502040504020204"/>
            </a:endParaRPr>
          </a:p>
          <a:p>
            <a:pPr marL="271463" indent="-271463">
              <a:buFont typeface="Arial" panose="020B0604020202020204" pitchFamily="34" charset="0"/>
              <a:buChar char="•"/>
            </a:pPr>
            <a:r>
              <a:rPr lang="ru-RU" sz="2000" dirty="0">
                <a:latin typeface="Noto Sans" panose="020B0502040504020204"/>
              </a:rPr>
              <a:t>Как и в реальной жизни</a:t>
            </a:r>
            <a:r>
              <a:rPr lang="en-US" sz="2000" dirty="0">
                <a:latin typeface="Noto Sans" panose="020B0502040504020204"/>
              </a:rPr>
              <a:t>,</a:t>
            </a:r>
            <a:r>
              <a:rPr lang="ru-RU" sz="2000" dirty="0">
                <a:latin typeface="Noto Sans" panose="020B0502040504020204"/>
              </a:rPr>
              <a:t> следует соблюдать нормы морали, вести себя культурно и следить за своим поведением, ведь за любой проступок поступит наказание.</a:t>
            </a:r>
          </a:p>
          <a:p>
            <a:r>
              <a:rPr lang="ru-RU" sz="2000" dirty="0">
                <a:latin typeface="Noto Sans" panose="020B0502040504020204"/>
              </a:rPr>
              <a:t>Фильтруйте содержимое сайтов. Если ребенок в более взрослом возрасте, напомните или расскажите ему, что существуют различные отрасли права, регулирующие «всемирную паутину», например, право, защищающее интеллектуальную собственность.</a:t>
            </a:r>
          </a:p>
          <a:p>
            <a:r>
              <a:rPr lang="ru-RU" sz="2000" dirty="0">
                <a:latin typeface="Noto Sans" panose="020B0502040504020204"/>
              </a:rPr>
              <a:t>Пожалуйста, будьте внимательны к деятельности ваших детей и запомните, дети сами не догадаются как вести себя правильно, как в интернете, так и в жизни, их следует научить необходимым навыкам.</a:t>
            </a:r>
          </a:p>
        </p:txBody>
      </p:sp>
    </p:spTree>
    <p:extLst>
      <p:ext uri="{BB962C8B-B14F-4D97-AF65-F5344CB8AC3E}">
        <p14:creationId xmlns:p14="http://schemas.microsoft.com/office/powerpoint/2010/main" val="3539725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9376" y="232892"/>
            <a:ext cx="6408712" cy="576064"/>
          </a:xfrm>
        </p:spPr>
        <p:txBody>
          <a:bodyPr>
            <a:normAutofit fontScale="90000"/>
          </a:bodyPr>
          <a:lstStyle/>
          <a:p>
            <a:r>
              <a:rPr lang="ru-RU" cap="none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Noto Sans"/>
                <a:cs typeface="Times New Roman" pitchFamily="18" charset="0"/>
              </a:rPr>
              <a:t>Заключение</a:t>
            </a:r>
            <a:endParaRPr lang="ru-RU" cap="none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360" y="808956"/>
            <a:ext cx="9937104" cy="6048672"/>
          </a:xfrm>
        </p:spPr>
        <p:txBody>
          <a:bodyPr>
            <a:normAutofit fontScale="62500" lnSpcReduction="20000"/>
          </a:bodyPr>
          <a:lstStyle/>
          <a:p>
            <a:pPr marL="0" indent="0" fontAlgn="base">
              <a:buNone/>
            </a:pPr>
            <a:r>
              <a:rPr lang="ru-RU" sz="3100" b="1" i="1" dirty="0">
                <a:latin typeface="Noto Sans"/>
                <a:cs typeface="Times New Roman" panose="02020603050405020304" pitchFamily="18" charset="0"/>
              </a:rPr>
              <a:t>1.    Защитите свое устройство:</a:t>
            </a:r>
            <a:endParaRPr lang="ru-RU" sz="3100" dirty="0">
              <a:latin typeface="Noto Sans"/>
              <a:cs typeface="Times New Roman" panose="02020603050405020304" pitchFamily="18" charset="0"/>
            </a:endParaRPr>
          </a:p>
          <a:p>
            <a:pPr fontAlgn="base">
              <a:buClr>
                <a:schemeClr val="tx1"/>
              </a:buClr>
            </a:pPr>
            <a:r>
              <a:rPr lang="ru-RU" sz="3100" dirty="0">
                <a:latin typeface="Noto Sans"/>
                <a:cs typeface="Times New Roman" panose="02020603050405020304" pitchFamily="18" charset="0"/>
              </a:rPr>
              <a:t>Регулярно обновляйте операционную систему.</a:t>
            </a:r>
          </a:p>
          <a:p>
            <a:pPr fontAlgn="base">
              <a:buClr>
                <a:schemeClr val="tx1"/>
              </a:buClr>
            </a:pPr>
            <a:r>
              <a:rPr lang="ru-RU" sz="3100" dirty="0">
                <a:latin typeface="Noto Sans"/>
                <a:cs typeface="Times New Roman" panose="02020603050405020304" pitchFamily="18" charset="0"/>
              </a:rPr>
              <a:t>Используйте антивирусную программу.</a:t>
            </a:r>
          </a:p>
          <a:p>
            <a:pPr fontAlgn="base">
              <a:buClr>
                <a:schemeClr val="tx1"/>
              </a:buClr>
            </a:pPr>
            <a:r>
              <a:rPr lang="ru-RU" sz="3100" dirty="0">
                <a:latin typeface="Noto Sans"/>
                <a:cs typeface="Times New Roman" panose="02020603050405020304" pitchFamily="18" charset="0"/>
              </a:rPr>
              <a:t>Используйте  брандмауэр.</a:t>
            </a:r>
          </a:p>
          <a:p>
            <a:pPr fontAlgn="base">
              <a:buClr>
                <a:schemeClr val="tx1"/>
              </a:buClr>
            </a:pPr>
            <a:r>
              <a:rPr lang="ru-RU" sz="3100" dirty="0">
                <a:latin typeface="Noto Sans"/>
                <a:cs typeface="Times New Roman" panose="02020603050405020304" pitchFamily="18" charset="0"/>
              </a:rPr>
              <a:t>Создавайте резервные копии важных файлов.</a:t>
            </a:r>
          </a:p>
          <a:p>
            <a:pPr fontAlgn="base">
              <a:buClr>
                <a:schemeClr val="tx1"/>
              </a:buClr>
            </a:pPr>
            <a:r>
              <a:rPr lang="ru-RU" sz="3100" dirty="0">
                <a:latin typeface="Noto Sans"/>
                <a:cs typeface="Times New Roman" panose="02020603050405020304" pitchFamily="18" charset="0"/>
              </a:rPr>
              <a:t>Будьте осторожны при загрузке содержимого.</a:t>
            </a:r>
          </a:p>
          <a:p>
            <a:pPr marL="0" indent="0" fontAlgn="base">
              <a:buNone/>
            </a:pPr>
            <a:r>
              <a:rPr lang="ru-RU" sz="3100" b="1" i="1" dirty="0">
                <a:latin typeface="Noto Sans"/>
                <a:cs typeface="Times New Roman" panose="02020603050405020304" pitchFamily="18" charset="0"/>
              </a:rPr>
              <a:t>2.     Защитите себя в Интернете:</a:t>
            </a:r>
            <a:endParaRPr lang="ru-RU" sz="3100" dirty="0">
              <a:latin typeface="Noto Sans"/>
              <a:cs typeface="Times New Roman" panose="02020603050405020304" pitchFamily="18" charset="0"/>
            </a:endParaRPr>
          </a:p>
          <a:p>
            <a:pPr fontAlgn="base">
              <a:buClr>
                <a:schemeClr val="tx1"/>
              </a:buClr>
            </a:pPr>
            <a:r>
              <a:rPr lang="ru-RU" sz="3100" dirty="0">
                <a:latin typeface="Noto Sans"/>
                <a:cs typeface="Times New Roman" panose="02020603050405020304" pitchFamily="18" charset="0"/>
              </a:rPr>
              <a:t>С осторожностью разглашайте личную информацию.</a:t>
            </a:r>
          </a:p>
          <a:p>
            <a:pPr fontAlgn="base">
              <a:buClr>
                <a:schemeClr val="tx1"/>
              </a:buClr>
            </a:pPr>
            <a:r>
              <a:rPr lang="ru-RU" sz="3100" dirty="0">
                <a:latin typeface="Noto Sans"/>
                <a:cs typeface="Times New Roman" panose="02020603050405020304" pitchFamily="18" charset="0"/>
              </a:rPr>
              <a:t>Думайте о том, с кем разговариваете.</a:t>
            </a:r>
          </a:p>
          <a:p>
            <a:pPr fontAlgn="base">
              <a:buClr>
                <a:schemeClr val="tx1"/>
              </a:buClr>
            </a:pPr>
            <a:r>
              <a:rPr lang="ru-RU" sz="3100" dirty="0">
                <a:latin typeface="Noto Sans"/>
                <a:cs typeface="Times New Roman" panose="02020603050405020304" pitchFamily="18" charset="0"/>
              </a:rPr>
              <a:t>Помните, что в Интернете не вся информация надежна и не все пользователи откровенны.</a:t>
            </a:r>
          </a:p>
          <a:p>
            <a:pPr marL="0" indent="0" fontAlgn="base">
              <a:buNone/>
            </a:pPr>
            <a:r>
              <a:rPr lang="ru-RU" sz="3100" b="1" i="1" dirty="0">
                <a:latin typeface="Noto Sans"/>
                <a:cs typeface="Times New Roman" panose="02020603050405020304" pitchFamily="18" charset="0"/>
              </a:rPr>
              <a:t>3.    Соблюдайте правила:</a:t>
            </a:r>
            <a:endParaRPr lang="ru-RU" sz="3100" dirty="0">
              <a:latin typeface="Noto Sans"/>
              <a:cs typeface="Times New Roman" panose="02020603050405020304" pitchFamily="18" charset="0"/>
            </a:endParaRPr>
          </a:p>
          <a:p>
            <a:pPr fontAlgn="base">
              <a:buClr>
                <a:schemeClr val="tx1"/>
              </a:buClr>
            </a:pPr>
            <a:r>
              <a:rPr lang="ru-RU" sz="3100" dirty="0">
                <a:latin typeface="Noto Sans"/>
                <a:cs typeface="Times New Roman" panose="02020603050405020304" pitchFamily="18" charset="0"/>
              </a:rPr>
              <a:t>Закону необходимо подчиняться даже в Интернете.</a:t>
            </a:r>
          </a:p>
          <a:p>
            <a:pPr fontAlgn="base">
              <a:buClr>
                <a:schemeClr val="tx1"/>
              </a:buClr>
            </a:pPr>
            <a:r>
              <a:rPr lang="ru-RU" sz="3100" dirty="0">
                <a:latin typeface="Noto Sans"/>
                <a:cs typeface="Times New Roman" panose="02020603050405020304" pitchFamily="18" charset="0"/>
              </a:rPr>
              <a:t>При работе в Интернете не забывайте заботиться об остальных так же, как о себе.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005638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TM03457515[[fn=Вид]]</Template>
  <TotalTime>632</TotalTime>
  <Words>747</Words>
  <Application>Microsoft Office PowerPoint</Application>
  <PresentationFormat>Произвольный</PresentationFormat>
  <Paragraphs>71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View</vt:lpstr>
      <vt:lpstr>Тема «Безопасность и профилактика ЭВМ от компьютерных вирусов»</vt:lpstr>
      <vt:lpstr> Задачи:</vt:lpstr>
      <vt:lpstr>Опасности в сети «Интернет»</vt:lpstr>
      <vt:lpstr>Как защититься от сетевых угроз</vt:lpstr>
      <vt:lpstr>Правовые основы информационной безопасности</vt:lpstr>
      <vt:lpstr>Рекомендации пользователям:</vt:lpstr>
      <vt:lpstr>Рекомендации родителям: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доклада: Физика, математика и безопасность на дорогах. </dc:title>
  <dc:creator>Марина</dc:creator>
  <cp:lastModifiedBy>Марина</cp:lastModifiedBy>
  <cp:revision>92</cp:revision>
  <dcterms:created xsi:type="dcterms:W3CDTF">2018-10-09T06:34:46Z</dcterms:created>
  <dcterms:modified xsi:type="dcterms:W3CDTF">2019-05-06T15:42:42Z</dcterms:modified>
</cp:coreProperties>
</file>