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318" r:id="rId2"/>
    <p:sldId id="316" r:id="rId3"/>
    <p:sldId id="267" r:id="rId4"/>
    <p:sldId id="268" r:id="rId5"/>
    <p:sldId id="317" r:id="rId6"/>
    <p:sldId id="269" r:id="rId7"/>
    <p:sldId id="325" r:id="rId8"/>
    <p:sldId id="270" r:id="rId9"/>
    <p:sldId id="271" r:id="rId10"/>
    <p:sldId id="319" r:id="rId11"/>
    <p:sldId id="320" r:id="rId12"/>
    <p:sldId id="281" r:id="rId13"/>
    <p:sldId id="279" r:id="rId14"/>
    <p:sldId id="283" r:id="rId15"/>
    <p:sldId id="322" r:id="rId16"/>
    <p:sldId id="314" r:id="rId17"/>
    <p:sldId id="277" r:id="rId18"/>
    <p:sldId id="278" r:id="rId19"/>
    <p:sldId id="32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0A48-566F-4872-A294-D3661A97BCF4}" type="datetimeFigureOut">
              <a:rPr lang="ru-RU" smtClean="0"/>
              <a:pPr/>
              <a:t>09.04.2019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175BC-D6DD-4B03-9042-63EC551B99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0A48-566F-4872-A294-D3661A97BCF4}" type="datetimeFigureOut">
              <a:rPr lang="ru-RU" smtClean="0"/>
              <a:pPr/>
              <a:t>09.04.2019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175BC-D6DD-4B03-9042-63EC551B99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0A48-566F-4872-A294-D3661A97BCF4}" type="datetimeFigureOut">
              <a:rPr lang="ru-RU" smtClean="0"/>
              <a:pPr/>
              <a:t>09.04.2019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175BC-D6DD-4B03-9042-63EC551B99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0A48-566F-4872-A294-D3661A97BCF4}" type="datetimeFigureOut">
              <a:rPr lang="ru-RU" smtClean="0"/>
              <a:pPr/>
              <a:t>09.04.2019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175BC-D6DD-4B03-9042-63EC551B99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0A48-566F-4872-A294-D3661A97BCF4}" type="datetimeFigureOut">
              <a:rPr lang="ru-RU" smtClean="0"/>
              <a:pPr/>
              <a:t>09.04.2019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175BC-D6DD-4B03-9042-63EC551B99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0A48-566F-4872-A294-D3661A97BCF4}" type="datetimeFigureOut">
              <a:rPr lang="ru-RU" smtClean="0"/>
              <a:pPr/>
              <a:t>09.04.2019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175BC-D6DD-4B03-9042-63EC551B99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0A48-566F-4872-A294-D3661A97BCF4}" type="datetimeFigureOut">
              <a:rPr lang="ru-RU" smtClean="0"/>
              <a:pPr/>
              <a:t>09.04.2019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175BC-D6DD-4B03-9042-63EC551B99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0A48-566F-4872-A294-D3661A97BCF4}" type="datetimeFigureOut">
              <a:rPr lang="ru-RU" smtClean="0"/>
              <a:pPr/>
              <a:t>09.04.2019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175BC-D6DD-4B03-9042-63EC551B99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0A48-566F-4872-A294-D3661A97BCF4}" type="datetimeFigureOut">
              <a:rPr lang="ru-RU" smtClean="0"/>
              <a:pPr/>
              <a:t>09.04.2019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175BC-D6DD-4B03-9042-63EC551B99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0A48-566F-4872-A294-D3661A97BCF4}" type="datetimeFigureOut">
              <a:rPr lang="ru-RU" smtClean="0"/>
              <a:pPr/>
              <a:t>09.04.2019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175BC-D6DD-4B03-9042-63EC551B99A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0A48-566F-4872-A294-D3661A97BCF4}" type="datetimeFigureOut">
              <a:rPr lang="ru-RU" smtClean="0"/>
              <a:pPr/>
              <a:t>09.04.2019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E175BC-D6DD-4B03-9042-63EC551B99A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4B0A48-566F-4872-A294-D3661A97BC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E175BC-D6DD-4B03-9042-63EC551B99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s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5786" y="857232"/>
            <a:ext cx="7620000" cy="5572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43372" y="1285860"/>
            <a:ext cx="4814896" cy="3269374"/>
          </a:xfrm>
          <a:prstGeom prst="rect">
            <a:avLst/>
          </a:prstGeom>
        </p:spPr>
      </p:pic>
      <p:pic>
        <p:nvPicPr>
          <p:cNvPr id="3" name="Рисунок 2" descr="0_18bf_c9efb099_XL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438564">
            <a:off x="331138" y="937608"/>
            <a:ext cx="3543308" cy="50618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43372" y="4786322"/>
            <a:ext cx="3786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Валентина Терешкова </a:t>
            </a:r>
            <a:r>
              <a:rPr lang="ru-RU" b="1" dirty="0" smtClean="0">
                <a:solidFill>
                  <a:srgbClr val="002060"/>
                </a:solidFill>
              </a:rPr>
              <a:t>– первая женщина-космонавт!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Она полетела в космос на корабле «Восток – 6».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«Чайка» – такой позывной был у неё.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900igr.net/up/datas/208775/0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7643866" cy="5429288"/>
          </a:xfrm>
          <a:prstGeom prst="rect">
            <a:avLst/>
          </a:prstGeom>
          <a:noFill/>
        </p:spPr>
      </p:pic>
      <p:pic>
        <p:nvPicPr>
          <p:cNvPr id="3" name="Рисунок 2" descr="lunohod_copy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86050" y="4855460"/>
            <a:ext cx="3063246" cy="200254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e694_af078ba6_XL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42976" y="857232"/>
            <a:ext cx="6858048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5429264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Луна – единственное внеземное тело, на котором побывал человек.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Первым человеком, ступившим на поверхность Луны, стал американец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Нил Армстронг. </a:t>
            </a:r>
            <a:r>
              <a:rPr lang="ru-RU" sz="2000" b="1" dirty="0" smtClean="0">
                <a:solidFill>
                  <a:srgbClr val="002060"/>
                </a:solidFill>
              </a:rPr>
              <a:t>Программа полёта на Луну называлась «Аполлон».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05b323573c57d89d663009a5bc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42976" y="857232"/>
            <a:ext cx="6858048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85787" y="5286388"/>
            <a:ext cx="8072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 настоящее время проводится много работ в космосе совместно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 другими странами. Космонавты живут и работают на орбите по несколько месяцев.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CZ2390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72330" y="714356"/>
            <a:ext cx="1895476" cy="255992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to30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28662" y="928670"/>
            <a:ext cx="7215238" cy="47863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5786455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chemeClr val="tx2"/>
              </a:buClr>
              <a:buSzPct val="120000"/>
            </a:pPr>
            <a:r>
              <a:rPr lang="ru-RU" sz="2000" b="1" dirty="0" smtClean="0">
                <a:solidFill>
                  <a:srgbClr val="002060"/>
                </a:solidFill>
              </a:rPr>
              <a:t>За действиями космонавтов наблюдают специалисты, сидящие за пультами в Центре управления полётами.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ee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00042"/>
            <a:ext cx="5786478" cy="3571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f_gidro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3357562"/>
            <a:ext cx="4524380" cy="3250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2844" y="4357694"/>
            <a:ext cx="43577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Космонавты долго и тщательно готовятся к полёту. Чтобы в полёте было легко переносить перегрузки, они тренируются на центрифуге, под водой.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97434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72198" y="571480"/>
            <a:ext cx="2843627" cy="236335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4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29124" y="785794"/>
            <a:ext cx="4558615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1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357166"/>
            <a:ext cx="4219225" cy="28575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0" y="3071810"/>
            <a:ext cx="4414839" cy="35718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357686" y="5429264"/>
            <a:ext cx="45825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На Землю космонавты возвращаются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 специальном спускаемом аппарате.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237-004-B918827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71810"/>
            <a:ext cx="5357850" cy="35264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682f15ba522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32553" y="428604"/>
            <a:ext cx="4111447" cy="34718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apelsin_zhong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2910" y="214290"/>
            <a:ext cx="4429156" cy="29412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286379" y="4214818"/>
            <a:ext cx="38576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 космическом корабле можно ходить по стене, висеть вверх тормашками, спать на потолке. Потому что в космосе – </a:t>
            </a:r>
            <a:r>
              <a:rPr lang="ru-RU" sz="2000" b="1" dirty="0" smtClean="0">
                <a:solidFill>
                  <a:srgbClr val="C00000"/>
                </a:solidFill>
              </a:rPr>
              <a:t>невесомость.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428604"/>
            <a:ext cx="4873752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69419main_jsc2003e6387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934" y="3171825"/>
            <a:ext cx="4914900" cy="36861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food_space_42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29190" y="428604"/>
            <a:ext cx="4067175" cy="2952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28596" y="4071942"/>
            <a:ext cx="3071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Вся пища в космосе упакована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 пакеты, тубы.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143512"/>
            <a:ext cx="42148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Пища у космонавтов вкусная. Только в невесомости ощущения меняются. То, что нравилось на Земле, здесь кажется невкусным. И наоборот.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900igr.net/datas/astronomija/ZHenschiny-letavshie-v-kosmos/0026-026-Vot-i-v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" name="Рисунок 2" descr="Спутник 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3929066"/>
            <a:ext cx="2786050" cy="228085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extra_solar_plan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928670"/>
            <a:ext cx="778674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itu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928670"/>
            <a:ext cx="4000528" cy="44261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2910" y="5572141"/>
            <a:ext cx="7698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К.Э.Циолковский</a:t>
            </a:r>
            <a:r>
              <a:rPr lang="ru-RU" sz="2000" b="1" dirty="0" smtClean="0">
                <a:solidFill>
                  <a:srgbClr val="002060"/>
                </a:solidFill>
              </a:rPr>
              <a:t> – выдающийся учёный, «отец» космонавтики.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Он много писал о том, как человек должен лететь к звёздам.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0962" name="Picture 2" descr="https://www.culture.ru/storage/images/6bd8f1324f5ebb1342a30e7c07305a4c/12afb35a923eb7fca88eb8c9bae50d9b.jpg/c_fill/%D0%9A%D0%BE%D1%81%D1%82%D1%8F%D0%BD-%D0%A6%D0%B8%D0%BE%D0%BB%D0%BA%D0%BE%D0%B2%D1%81%D0%BA%D0%B8%D0%B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928670"/>
            <a:ext cx="4786314" cy="458628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81_1234961218_fu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428604"/>
            <a:ext cx="3929090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85786" y="3500438"/>
            <a:ext cx="73522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Королёв Сергей Павлович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Российский учёный и конструктор.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Под руководством </a:t>
            </a:r>
            <a:r>
              <a:rPr lang="ru-RU" sz="2000" b="1" dirty="0" smtClean="0">
                <a:solidFill>
                  <a:srgbClr val="FF0000"/>
                </a:solidFill>
              </a:rPr>
              <a:t>Королёва С. П.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Созданы ракеты, первые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искусственные спутники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Земли, космические корабли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«Восток», «Восход».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Первая ракета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вывела в космос первый советский искусственный </a:t>
            </a:r>
            <a:r>
              <a:rPr lang="ru-RU" sz="2000" b="1" dirty="0" smtClean="0">
                <a:solidFill>
                  <a:srgbClr val="C00000"/>
                </a:solidFill>
              </a:rPr>
              <a:t>спутник Земли.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Спутник 2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5008" y="857232"/>
            <a:ext cx="2786050" cy="228085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sputnik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74330"/>
            <a:ext cx="6746282" cy="431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479585" y="5286388"/>
            <a:ext cx="21848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4 октября 1957 года  был запущен первый искусственный спутник Земли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_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370419">
            <a:off x="5200571" y="544002"/>
            <a:ext cx="3714776" cy="4452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_5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80754">
            <a:off x="214282" y="1071546"/>
            <a:ext cx="4887902" cy="384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5286388"/>
            <a:ext cx="90799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Спутники раскрыли многие тайны нашей Земли и других планет.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Они узнают, какая будет погода, помогают принимать из других стран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телепередачи.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4786322"/>
            <a:ext cx="52149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28 июля 1960 года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Первыми в космос отправили </a:t>
            </a:r>
            <a:r>
              <a:rPr lang="ru-RU" b="1" dirty="0" smtClean="0">
                <a:solidFill>
                  <a:srgbClr val="FF0000"/>
                </a:solidFill>
              </a:rPr>
              <a:t>Чайку и Лисичку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 — любимицу главного конструктора Сергея Королева. Но через 19 секунд после старта корабль взорвался.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 descr="belka-i-strelka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1142984"/>
            <a:ext cx="2175592" cy="2175592"/>
          </a:xfrm>
          <a:prstGeom prst="rect">
            <a:avLst/>
          </a:prstGeom>
        </p:spPr>
      </p:pic>
      <p:pic>
        <p:nvPicPr>
          <p:cNvPr id="62466" name="Picture 2" descr="Lisichka and Chay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071546"/>
            <a:ext cx="4000528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elka-i-strelka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1142984"/>
            <a:ext cx="2175592" cy="21755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4" y="5143512"/>
            <a:ext cx="771530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Спустя месяц полетели </a:t>
            </a:r>
            <a:r>
              <a:rPr lang="ru-RU" sz="1600" b="1" dirty="0" smtClean="0">
                <a:solidFill>
                  <a:srgbClr val="FF0000"/>
                </a:solidFill>
              </a:rPr>
              <a:t>Белка и Стрелка.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Легендарный запуск состоялся 19 августа 1960 года. Вместе с ними летали 40 мышей, 2 крысы, различные мухи, растения. Они провели на орбите сутки, сделали 18 витков вокруг планеты. На землю собаки спустились в капсуле на парашюте. Руководители эксперимента с замиранием сердца бросились к аппарату. Космонавты были живы!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37892" name="Picture 4" descr="Ð±ÐµÐ»ÐºÐ° Ð¸ ÑÑÑÐµÐ»ÐºÐ° Ð¿ÐµÑÐ²ÑÐµ ÑÐ¾Ð±Ð°ÐºÐ¸ Ð² ÐºÐ¾ÑÐ¼Ð¾Ñ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714356"/>
            <a:ext cx="5338760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44" y="5286388"/>
            <a:ext cx="9001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12 апреля 1961 года на космическом корабле «Восток» поднялся человек –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Юрий Алексеевич Гагарин!</a:t>
            </a:r>
            <a:r>
              <a:rPr lang="ru-RU" sz="2000" b="1" dirty="0" smtClean="0">
                <a:solidFill>
                  <a:srgbClr val="002060"/>
                </a:solidFill>
              </a:rPr>
              <a:t> 108 минут длился этот полёт.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Юрий Гагарин – первый в мире космонавт!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" name="Picture 9" descr="0a176db889bf29f232281540caa8ba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475" y="714356"/>
            <a:ext cx="3859213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&quot;Он сказал: &quot;Поехали&quot; - Разговоры обо всём. - Любимый фору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214422"/>
            <a:ext cx="357187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329</Words>
  <Application>Microsoft Office PowerPoint</Application>
  <PresentationFormat>Экран (4:3)</PresentationFormat>
  <Paragraphs>38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acer</cp:lastModifiedBy>
  <cp:revision>107</cp:revision>
  <dcterms:created xsi:type="dcterms:W3CDTF">2011-03-16T13:13:42Z</dcterms:created>
  <dcterms:modified xsi:type="dcterms:W3CDTF">2019-04-09T14:05:39Z</dcterms:modified>
</cp:coreProperties>
</file>