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355" autoAdjust="0"/>
  </p:normalViewPr>
  <p:slideViewPr>
    <p:cSldViewPr>
      <p:cViewPr varScale="1">
        <p:scale>
          <a:sx n="68" d="100"/>
          <a:sy n="68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746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509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11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915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280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280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5414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672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7298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077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249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634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7"/>
            <a:ext cx="7175351" cy="1224136"/>
          </a:xfrm>
        </p:spPr>
        <p:txBody>
          <a:bodyPr/>
          <a:lstStyle/>
          <a:p>
            <a:pPr marL="18288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996952"/>
            <a:ext cx="5637010" cy="8821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298544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 леса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5229200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Создала : Наталья Григорьевна 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                 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Пасат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9287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95" y="5620869"/>
            <a:ext cx="636638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FF00"/>
                </a:solidFill>
              </a:rPr>
              <a:t>В густом лесу, где дуб растёт,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Кабан еду всегда найдёт.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На завтрак, ужин и обед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Вкусней, чем жёлудь пищи 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24982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57883" y="2392839"/>
            <a:ext cx="39197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За деревьями, кустами</a:t>
            </a:r>
            <a:br>
              <a:rPr lang="ru-RU" sz="1400" dirty="0"/>
            </a:br>
            <a:r>
              <a:rPr lang="ru-RU" sz="1400" dirty="0"/>
              <a:t>Промелькнуло быстро пламя.</a:t>
            </a:r>
            <a:br>
              <a:rPr lang="ru-RU" sz="1400" dirty="0"/>
            </a:br>
            <a:r>
              <a:rPr lang="ru-RU" sz="1400" dirty="0"/>
              <a:t>Промелькнуло, пробежало,</a:t>
            </a:r>
            <a:br>
              <a:rPr lang="ru-RU" sz="1400" dirty="0"/>
            </a:br>
            <a:r>
              <a:rPr lang="ru-RU" sz="1400" dirty="0"/>
              <a:t>Нет ни дыма, ни пожара.</a:t>
            </a:r>
            <a:endParaRPr lang="ru-RU" sz="1400" b="1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708" y="166795"/>
            <a:ext cx="2726309" cy="33504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1" y="161057"/>
            <a:ext cx="2397632" cy="3361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15" y="3710977"/>
            <a:ext cx="4199257" cy="29085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883" y="135944"/>
            <a:ext cx="3349687" cy="21139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15" y="3725339"/>
            <a:ext cx="4105612" cy="2918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50245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28372"/>
            <a:ext cx="4067944" cy="2636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1331"/>
            <a:ext cx="4321859" cy="2641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987824" y="2924944"/>
            <a:ext cx="4968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Мой белый брат во льдах живёт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И рыбу ест морскую,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А я люблю пчелиный мёд</a:t>
            </a:r>
            <a:r>
              <a:rPr lang="ru-RU" sz="1400" i="1" u="sng" dirty="0"/>
              <a:t/>
            </a:r>
            <a:br>
              <a:rPr lang="ru-RU" sz="1400" i="1" u="sng" dirty="0"/>
            </a:b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И ягоду лесную.</a:t>
            </a:r>
            <a:endParaRPr lang="ru-RU" sz="14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4772"/>
            <a:ext cx="4211960" cy="2648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96707"/>
            <a:ext cx="4644008" cy="2668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99030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702" y="2806655"/>
            <a:ext cx="33137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Родственник домашней хрюшки,</a:t>
            </a:r>
          </a:p>
          <a:p>
            <a:r>
              <a:rPr lang="ru-RU" sz="1400" dirty="0" smtClean="0"/>
              <a:t>Хоть стоячие есть ушки.</a:t>
            </a:r>
          </a:p>
          <a:p>
            <a:r>
              <a:rPr lang="ru-RU" sz="1400" dirty="0" smtClean="0"/>
              <a:t>С пятачком. Большой. Всеядный!</a:t>
            </a:r>
          </a:p>
          <a:p>
            <a:r>
              <a:rPr lang="ru-RU" sz="1400" dirty="0" smtClean="0"/>
              <a:t>А ещё он дикий, стадный. 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67" y="154275"/>
            <a:ext cx="2376263" cy="24914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86" y="4054679"/>
            <a:ext cx="4407913" cy="27254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339" y="201730"/>
            <a:ext cx="3126328" cy="24406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624"/>
          <a:stretch/>
        </p:blipFill>
        <p:spPr>
          <a:xfrm>
            <a:off x="4568953" y="4054680"/>
            <a:ext cx="4441259" cy="2692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62418" y="201729"/>
            <a:ext cx="3131840" cy="24541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3565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.25 E" pathEditMode="relative" ptsTypes="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8717" y="2996951"/>
            <a:ext cx="3710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Хвост веслом! Пловец отменный!</a:t>
            </a:r>
          </a:p>
          <a:p>
            <a:r>
              <a:rPr lang="ru-RU" sz="1400" dirty="0" smtClean="0"/>
              <a:t>Да и мех имеет ценный,</a:t>
            </a:r>
          </a:p>
          <a:p>
            <a:r>
              <a:rPr lang="ru-RU" sz="1400" dirty="0" smtClean="0"/>
              <a:t>Строит «хатки» и платины</a:t>
            </a:r>
          </a:p>
          <a:p>
            <a:r>
              <a:rPr lang="ru-RU" sz="1400" dirty="0" smtClean="0"/>
              <a:t>Из ветвей, камней и глины.</a:t>
            </a:r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791" y="4028229"/>
            <a:ext cx="3999156" cy="2709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59700" y="146996"/>
            <a:ext cx="3943670" cy="2541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2362"/>
            <a:ext cx="4294973" cy="27396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00" y="4159077"/>
            <a:ext cx="4431204" cy="2574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96236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67" y="0"/>
            <a:ext cx="9175367" cy="6858000"/>
          </a:xfrm>
          <a:prstGeom prst="rect">
            <a:avLst/>
          </a:prstGeom>
        </p:spPr>
      </p:pic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6732240" y="4941168"/>
            <a:ext cx="2411760" cy="190168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По завалам, по оврагам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Х</a:t>
            </a:r>
            <a:r>
              <a:rPr lang="ru-RU" sz="2400" b="1" dirty="0" smtClean="0">
                <a:solidFill>
                  <a:srgbClr val="FFFF00"/>
                </a:solidFill>
              </a:rPr>
              <a:t>одит он хозяйским шагом.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Любит мишка сладкий мёд,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Д</a:t>
            </a:r>
            <a:r>
              <a:rPr lang="ru-RU" sz="2400" b="1" dirty="0" smtClean="0">
                <a:solidFill>
                  <a:srgbClr val="FFFF00"/>
                </a:solidFill>
              </a:rPr>
              <a:t>а малину с веток рвёт.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97875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137"/>
            <a:ext cx="9144000" cy="68871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733256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Ветки, мох и листья тоже,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Скушать лось на завтрак сможет,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А оставит соль лесник,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Лось найдёт – и слижет вмиг.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32633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42" y="5733256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FF00"/>
                </a:solidFill>
              </a:rPr>
              <a:t>Знает лисонька-лиса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В шубе – вся её краса.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Шубки нет в лесу рыжей.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Зверя нет в лесу хитрей</a:t>
            </a:r>
          </a:p>
        </p:txBody>
      </p:sp>
    </p:spTree>
    <p:extLst>
      <p:ext uri="{BB962C8B-B14F-4D97-AF65-F5344CB8AC3E}">
        <p14:creationId xmlns="" xmlns:p14="http://schemas.microsoft.com/office/powerpoint/2010/main" val="2549791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5903893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Прокатился шум лесной – 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Под кустом притих косой.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Уши длинные прижал,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Долго эхо продолжал.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87356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09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877272"/>
            <a:ext cx="38884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Бобёр построил дом весной,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В тихой заводи речной.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Без пилы и топора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Дом построен у бобра.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992786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0"/>
            <a:ext cx="9144000" cy="68532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733256"/>
            <a:ext cx="37799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FF00"/>
                </a:solidFill>
              </a:rPr>
              <a:t>Белка, с кисточками ушки,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Гриб увидит на опушке,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Прыг за ним с лесных ветвей,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И несёт в дупло скорей.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79391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5608574"/>
            <a:ext cx="39135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День и ночь добычу ищет,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День и ночь по лесу рыщет.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Ходит-бродит волк молчком.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Ушки серые – торчком.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7472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44" y="5642498"/>
            <a:ext cx="483118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FF00"/>
                </a:solidFill>
              </a:rPr>
              <a:t>Серый ёжик весь в иголках.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Словно он не зверь, а ёлка.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Хоть колючий зверь лесной – 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Ёжик добрый, а не </a:t>
            </a:r>
            <a:r>
              <a:rPr lang="ru-RU" sz="1400" b="1" dirty="0" smtClean="0">
                <a:solidFill>
                  <a:srgbClr val="FFFF00"/>
                </a:solidFill>
              </a:rPr>
              <a:t>злой.</a:t>
            </a:r>
            <a:endParaRPr lang="ru-RU" sz="1400" b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4050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266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леса</dc:title>
  <cp:lastModifiedBy>User</cp:lastModifiedBy>
  <cp:revision>54</cp:revision>
  <dcterms:modified xsi:type="dcterms:W3CDTF">2019-04-30T07:18:38Z</dcterms:modified>
</cp:coreProperties>
</file>