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85" r:id="rId3"/>
    <p:sldId id="279" r:id="rId4"/>
    <p:sldId id="290" r:id="rId5"/>
    <p:sldId id="289" r:id="rId6"/>
    <p:sldId id="280" r:id="rId7"/>
    <p:sldId id="288" r:id="rId8"/>
    <p:sldId id="291" r:id="rId9"/>
    <p:sldId id="292" r:id="rId1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B92D14"/>
    <a:srgbClr val="35759D"/>
    <a:srgbClr val="35B19D"/>
    <a:srgbClr val="000000"/>
    <a:srgbClr val="E8E8E8"/>
    <a:srgbClr val="1E1E20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2536" autoAdjust="0"/>
    <p:restoredTop sz="95596" autoAdjust="0"/>
  </p:normalViewPr>
  <p:slideViewPr>
    <p:cSldViewPr>
      <p:cViewPr>
        <p:scale>
          <a:sx n="70" d="100"/>
          <a:sy n="70" d="100"/>
        </p:scale>
        <p:origin x="-1308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804446C-1C01-4359-960B-86FA6DB3A6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8EB3D1-6A9A-4A2F-8938-5242E46ED52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85D10B-A314-4D3C-9DA4-823FC6FB3368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0B521D-C84A-4BC8-BD91-5828C678A90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4FEBA9-0657-4066-98AE-E97EE84AEA8B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250FB9-10B6-4470-A585-BB413F3C54F5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8991600" cy="1981200"/>
          </a:xfrm>
        </p:spPr>
        <p:txBody>
          <a:bodyPr/>
          <a:lstStyle/>
          <a:p>
            <a:pPr algn="ctr" eaLnBrk="1" hangingPunct="1">
              <a:lnSpc>
                <a:spcPct val="150000"/>
              </a:lnSpc>
            </a:pPr>
            <a:r>
              <a:rPr lang="ru-RU" sz="4300" dirty="0" smtClean="0">
                <a:solidFill>
                  <a:srgbClr val="FFFF00"/>
                </a:solidFill>
              </a:rPr>
              <a:t>Достопримечательности</a:t>
            </a:r>
            <a:br>
              <a:rPr lang="ru-RU" sz="4300" dirty="0" smtClean="0">
                <a:solidFill>
                  <a:srgbClr val="FFFF00"/>
                </a:solidFill>
              </a:rPr>
            </a:br>
            <a:r>
              <a:rPr lang="ru-RU" sz="4300" dirty="0" smtClean="0">
                <a:solidFill>
                  <a:srgbClr val="FFFF00"/>
                </a:solidFill>
              </a:rPr>
              <a:t>Ленинск – Кузнецкого ГО</a:t>
            </a:r>
          </a:p>
        </p:txBody>
      </p:sp>
      <p:pic>
        <p:nvPicPr>
          <p:cNvPr id="2058" name="Picture 10" descr="C:\Users\маша\Downloads\1423194162978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3276600"/>
            <a:ext cx="5169877" cy="3352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 descr="C:\Users\маша\Downloads\2017052916345192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1905000"/>
            <a:ext cx="4800600" cy="30604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маша\Downloads\img5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57200"/>
            <a:ext cx="8593364" cy="571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 descr="C:\Users\маша\Downloads\12103424017314791_b79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304800"/>
            <a:ext cx="4876800" cy="6172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-228600" y="533400"/>
            <a:ext cx="4114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Памятник дважды герою Советского Союза А.П.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Шилину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2" descr="C:\Users\маша\Downloads\191363113_f181a1aa073935a82d41d87d0bb6e07e_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381000"/>
            <a:ext cx="5181600" cy="6248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1524000"/>
            <a:ext cx="3581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Сквер героев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Кольчугинского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восстания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4" name="Picture 2" descr="C:\Users\маша\Downloads\Vagonetki-slavy-s-opisani.jpg"/>
          <p:cNvPicPr>
            <a:picLocks noChangeAspect="1" noChangeArrowheads="1"/>
          </p:cNvPicPr>
          <p:nvPr/>
        </p:nvPicPr>
        <p:blipFill>
          <a:blip r:embed="rId2"/>
          <a:srcRect b="3356"/>
          <a:stretch>
            <a:fillRect/>
          </a:stretch>
        </p:blipFill>
        <p:spPr bwMode="auto">
          <a:xfrm>
            <a:off x="762000" y="1219200"/>
            <a:ext cx="7772400" cy="5181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133600" y="22860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Аллея Шахтерской Славы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298" name="Picture 2" descr="C:\Users\маша\Downloads\Plotstchad-Pobedy-s-artiller.jpg"/>
          <p:cNvPicPr>
            <a:picLocks noChangeAspect="1" noChangeArrowheads="1"/>
          </p:cNvPicPr>
          <p:nvPr/>
        </p:nvPicPr>
        <p:blipFill>
          <a:blip r:embed="rId3"/>
          <a:srcRect b="2469"/>
          <a:stretch>
            <a:fillRect/>
          </a:stretch>
        </p:blipFill>
        <p:spPr bwMode="auto">
          <a:xfrm>
            <a:off x="685800" y="1295400"/>
            <a:ext cx="7848600" cy="52787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8763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Мемориал павшим героям в годы Великой Отечественной войны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" descr="C:\Users\маша\Downloads\f4bfaef881e0aee3b63cff9e86843d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219200"/>
            <a:ext cx="8001000" cy="53768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905000" y="304800"/>
            <a:ext cx="6248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Часовня «Всех Скорбящих Радость»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5346" name="Picture 2" descr="C:\Users\маша\Downloads\363421_1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990600"/>
            <a:ext cx="8686800" cy="55565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762000" y="228600"/>
            <a:ext cx="77724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Свято-Серафимо-Покровский монастырь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370" name="Picture 2" descr="C:\Users\маша\Downloads\d0f5ea04faa97b774fb479bbc4191c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228600"/>
            <a:ext cx="5334000" cy="6324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28600" y="1447800"/>
            <a:ext cx="320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Краеведческий музей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owerpoint-template-24">
  <a:themeElements>
    <a:clrScheme name="">
      <a:dk1>
        <a:srgbClr val="5F5F5F"/>
      </a:dk1>
      <a:lt1>
        <a:srgbClr val="FFFFFF"/>
      </a:lt1>
      <a:dk2>
        <a:srgbClr val="5F5F5F"/>
      </a:dk2>
      <a:lt2>
        <a:srgbClr val="0B9300"/>
      </a:lt2>
      <a:accent1>
        <a:srgbClr val="03B300"/>
      </a:accent1>
      <a:accent2>
        <a:srgbClr val="12CA0F"/>
      </a:accent2>
      <a:accent3>
        <a:srgbClr val="FFFFFF"/>
      </a:accent3>
      <a:accent4>
        <a:srgbClr val="505050"/>
      </a:accent4>
      <a:accent5>
        <a:srgbClr val="AAD6AA"/>
      </a:accent5>
      <a:accent6>
        <a:srgbClr val="0FB70C"/>
      </a:accent6>
      <a:hlink>
        <a:srgbClr val="5FEF62"/>
      </a:hlink>
      <a:folHlink>
        <a:srgbClr val="D1D1D1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1568</TotalTime>
  <Words>39</Words>
  <Application>Microsoft Office PowerPoint</Application>
  <PresentationFormat>Экран (4:3)</PresentationFormat>
  <Paragraphs>16</Paragraphs>
  <Slides>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powerpoint-template-24</vt:lpstr>
      <vt:lpstr>Достопримечательности Ленинск – Кузнецкого ГО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Templates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SmileTemplates.com</dc:creator>
  <cp:lastModifiedBy>маша</cp:lastModifiedBy>
  <cp:revision>264</cp:revision>
  <dcterms:created xsi:type="dcterms:W3CDTF">2007-04-02T02:11:51Z</dcterms:created>
  <dcterms:modified xsi:type="dcterms:W3CDTF">2019-05-06T14:08:04Z</dcterms:modified>
</cp:coreProperties>
</file>