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15" autoAdjust="0"/>
    <p:restoredTop sz="94660"/>
  </p:normalViewPr>
  <p:slideViewPr>
    <p:cSldViewPr snapToGrid="0">
      <p:cViewPr varScale="1">
        <p:scale>
          <a:sx n="89" d="100"/>
          <a:sy n="89" d="100"/>
        </p:scale>
        <p:origin x="174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29BFD-0465-424C-A1EC-3B8EC71C208F}" type="datetimeFigureOut">
              <a:rPr lang="ru-RU" smtClean="0"/>
              <a:t>06.05.2019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45EBD-C8EA-4C37-871F-8E4C8373CB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58101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29BFD-0465-424C-A1EC-3B8EC71C208F}" type="datetimeFigureOut">
              <a:rPr lang="ru-RU" smtClean="0"/>
              <a:t>06.05.2019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45EBD-C8EA-4C37-871F-8E4C8373CB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36555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29BFD-0465-424C-A1EC-3B8EC71C208F}" type="datetimeFigureOut">
              <a:rPr lang="ru-RU" smtClean="0"/>
              <a:t>06.05.2019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45EBD-C8EA-4C37-871F-8E4C8373CB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35694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29BFD-0465-424C-A1EC-3B8EC71C208F}" type="datetimeFigureOut">
              <a:rPr lang="ru-RU" smtClean="0"/>
              <a:t>06.05.2019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45EBD-C8EA-4C37-871F-8E4C8373CB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39779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29BFD-0465-424C-A1EC-3B8EC71C208F}" type="datetimeFigureOut">
              <a:rPr lang="ru-RU" smtClean="0"/>
              <a:t>06.05.2019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45EBD-C8EA-4C37-871F-8E4C8373CB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84410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29BFD-0465-424C-A1EC-3B8EC71C208F}" type="datetimeFigureOut">
              <a:rPr lang="ru-RU" smtClean="0"/>
              <a:t>06.05.2019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45EBD-C8EA-4C37-871F-8E4C8373CB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83561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29BFD-0465-424C-A1EC-3B8EC71C208F}" type="datetimeFigureOut">
              <a:rPr lang="ru-RU" smtClean="0"/>
              <a:t>06.05.2019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45EBD-C8EA-4C37-871F-8E4C8373CB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36374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29BFD-0465-424C-A1EC-3B8EC71C208F}" type="datetimeFigureOut">
              <a:rPr lang="ru-RU" smtClean="0"/>
              <a:t>06.05.2019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45EBD-C8EA-4C37-871F-8E4C8373CB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92164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29BFD-0465-424C-A1EC-3B8EC71C208F}" type="datetimeFigureOut">
              <a:rPr lang="ru-RU" smtClean="0"/>
              <a:t>06.05.2019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45EBD-C8EA-4C37-871F-8E4C8373CB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16420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29BFD-0465-424C-A1EC-3B8EC71C208F}" type="datetimeFigureOut">
              <a:rPr lang="ru-RU" smtClean="0"/>
              <a:t>06.05.2019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45EBD-C8EA-4C37-871F-8E4C8373CB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31224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29BFD-0465-424C-A1EC-3B8EC71C208F}" type="datetimeFigureOut">
              <a:rPr lang="ru-RU" smtClean="0"/>
              <a:t>06.05.2019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45EBD-C8EA-4C37-871F-8E4C8373CB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81611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B29BFD-0465-424C-A1EC-3B8EC71C208F}" type="datetimeFigureOut">
              <a:rPr lang="ru-RU" smtClean="0"/>
              <a:t>06.05.2019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F45EBD-C8EA-4C37-871F-8E4C8373CB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45115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microsoft.com/office/2007/relationships/hdphoto" Target="../media/hdphoto2.wdp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www.photoshop-garden.com/images/tutorials/selective_color/texture0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70032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936376" y="1409252"/>
            <a:ext cx="8455511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dirty="0" smtClean="0">
                <a:solidFill>
                  <a:srgbClr val="800000"/>
                </a:solidFill>
              </a:rPr>
              <a:t>“</a:t>
            </a:r>
            <a:r>
              <a:rPr lang="ru-RU" sz="6000" b="1" dirty="0" smtClean="0">
                <a:solidFill>
                  <a:srgbClr val="800000"/>
                </a:solidFill>
                <a:latin typeface="Bookman Old Style" panose="02050604050505020204" pitchFamily="18" charset="0"/>
              </a:rPr>
              <a:t>ЦВЕТНОЙ КРУГ</a:t>
            </a:r>
            <a:r>
              <a:rPr lang="en-US" sz="6000" b="1" dirty="0" smtClean="0">
                <a:solidFill>
                  <a:srgbClr val="800000"/>
                </a:solidFill>
                <a:latin typeface="Bookman Old Style" panose="02050604050505020204" pitchFamily="18" charset="0"/>
              </a:rPr>
              <a:t>”</a:t>
            </a:r>
            <a:r>
              <a:rPr lang="ru-RU" sz="6000" b="1" dirty="0" smtClean="0">
                <a:solidFill>
                  <a:srgbClr val="800000"/>
                </a:solidFill>
                <a:latin typeface="Bookman Old Style" panose="02050604050505020204" pitchFamily="18" charset="0"/>
              </a:rPr>
              <a:t> </a:t>
            </a:r>
          </a:p>
          <a:p>
            <a:pPr algn="ctr"/>
            <a:r>
              <a:rPr lang="ru-RU" sz="6000" b="1" dirty="0" smtClean="0">
                <a:solidFill>
                  <a:srgbClr val="800000"/>
                </a:solidFill>
                <a:latin typeface="Bookman Old Style" panose="02050604050505020204" pitchFamily="18" charset="0"/>
              </a:rPr>
              <a:t>или </a:t>
            </a:r>
          </a:p>
          <a:p>
            <a:pPr algn="ctr"/>
            <a:r>
              <a:rPr lang="ru-RU" sz="6000" b="1" dirty="0" smtClean="0">
                <a:solidFill>
                  <a:srgbClr val="800000"/>
                </a:solidFill>
                <a:latin typeface="Bookman Old Style" panose="02050604050505020204" pitchFamily="18" charset="0"/>
              </a:rPr>
              <a:t>игры с прищепками</a:t>
            </a:r>
            <a:endParaRPr lang="ru-RU" sz="6000" b="1" dirty="0">
              <a:solidFill>
                <a:srgbClr val="800000"/>
              </a:solidFill>
              <a:latin typeface="Bookman Old Style" panose="020506040505050202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669279" y="6079769"/>
            <a:ext cx="630398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rgbClr val="800000"/>
                </a:solidFill>
              </a:rPr>
              <a:t>Выполнила учитель-логопед ГБДОУ№ 113 </a:t>
            </a:r>
          </a:p>
          <a:p>
            <a:pPr algn="ctr"/>
            <a:r>
              <a:rPr lang="ru-RU" dirty="0" smtClean="0">
                <a:solidFill>
                  <a:srgbClr val="800000"/>
                </a:solidFill>
              </a:rPr>
              <a:t>Фрунзенского района СПб</a:t>
            </a:r>
            <a:endParaRPr lang="ru-RU" dirty="0">
              <a:solidFill>
                <a:srgbClr val="800000"/>
              </a:solidFill>
            </a:endParaRPr>
          </a:p>
        </p:txBody>
      </p:sp>
      <p:pic>
        <p:nvPicPr>
          <p:cNvPr id="9" name="Picture 2" descr="https://topicablogger.files.wordpress.com/2010/10/color-wheel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462" b="99011" l="426" r="96946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696102">
            <a:off x="-63982" y="1716931"/>
            <a:ext cx="3943919" cy="42464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www.nashabumaga.com/_sh/71/7126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2233" b="97289" l="429" r="100000">
                        <a14:foregroundMark x1="31429" y1="67943" x2="31429" y2="67943"/>
                        <a14:foregroundMark x1="56286" y1="72089" x2="56286" y2="72089"/>
                        <a14:foregroundMark x1="73429" y1="58373" x2="73429" y2="58373"/>
                        <a14:backgroundMark x1="68143" y1="49442" x2="68143" y2="49442"/>
                        <a14:backgroundMark x1="72714" y1="39872" x2="72714" y2="39872"/>
                        <a14:backgroundMark x1="75429" y1="38118" x2="75429" y2="38118"/>
                        <a14:backgroundMark x1="77857" y1="36204" x2="77857" y2="36204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79565" y="1591017"/>
            <a:ext cx="4093696" cy="36667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555490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95108" y="1825625"/>
            <a:ext cx="5801784" cy="4351338"/>
          </a:xfrm>
        </p:spPr>
      </p:pic>
      <p:pic>
        <p:nvPicPr>
          <p:cNvPr id="4" name="Picture 2" descr="http://www.photoshop-garden.com/images/tutorials/selective_color/texture0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70032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874"/>
          <a:stretch/>
        </p:blipFill>
        <p:spPr>
          <a:xfrm>
            <a:off x="265528" y="1290852"/>
            <a:ext cx="6067312" cy="497009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86145" y="304441"/>
            <a:ext cx="4314350" cy="32357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4212797">
            <a:off x="7154948" y="4234793"/>
            <a:ext cx="2954760" cy="22160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TextBox 8"/>
          <p:cNvSpPr txBox="1"/>
          <p:nvPr/>
        </p:nvSpPr>
        <p:spPr>
          <a:xfrm>
            <a:off x="518967" y="297655"/>
            <a:ext cx="581387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u="sng" dirty="0" smtClean="0"/>
              <a:t>“</a:t>
            </a:r>
            <a:r>
              <a:rPr lang="ru-RU" u="sng" dirty="0" smtClean="0"/>
              <a:t>Цветной круг</a:t>
            </a:r>
            <a:r>
              <a:rPr lang="en-US" dirty="0" smtClean="0"/>
              <a:t>”</a:t>
            </a:r>
            <a:r>
              <a:rPr lang="ru-RU" dirty="0" smtClean="0"/>
              <a:t> (закрепление название цвета, соотнесение картинок на прищепках  к цветовому спектру)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614330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95108" y="1825625"/>
            <a:ext cx="5801784" cy="4351338"/>
          </a:xfrm>
        </p:spPr>
      </p:pic>
      <p:pic>
        <p:nvPicPr>
          <p:cNvPr id="4" name="Picture 2" descr="http://www.photoshop-garden.com/images/tutorials/selective_color/texture0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70032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54"/>
          <a:stretch/>
        </p:blipFill>
        <p:spPr>
          <a:xfrm rot="20777050">
            <a:off x="1093299" y="1247055"/>
            <a:ext cx="4130078" cy="377395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709054">
            <a:off x="7299424" y="726000"/>
            <a:ext cx="3969573" cy="430305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1015"/>
          <a:stretch/>
        </p:blipFill>
        <p:spPr>
          <a:xfrm>
            <a:off x="3908563" y="5011122"/>
            <a:ext cx="4282440" cy="199210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TextBox 8"/>
          <p:cNvSpPr txBox="1"/>
          <p:nvPr/>
        </p:nvSpPr>
        <p:spPr>
          <a:xfrm>
            <a:off x="801280" y="230188"/>
            <a:ext cx="682589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u="sng" dirty="0" smtClean="0"/>
              <a:t>Игра </a:t>
            </a:r>
            <a:r>
              <a:rPr lang="en-US" u="sng" dirty="0" smtClean="0"/>
              <a:t>“</a:t>
            </a:r>
            <a:r>
              <a:rPr lang="ru-RU" u="sng" dirty="0" smtClean="0"/>
              <a:t>Кто где живет</a:t>
            </a:r>
            <a:r>
              <a:rPr lang="en-US" u="sng" dirty="0" smtClean="0"/>
              <a:t>?”</a:t>
            </a:r>
            <a:r>
              <a:rPr lang="ru-RU" u="sng" dirty="0" smtClean="0"/>
              <a:t> </a:t>
            </a:r>
            <a:r>
              <a:rPr lang="ru-RU" dirty="0" smtClean="0"/>
              <a:t>(дикие – домашние животные, употребление предлогов (В лесу, на ферме))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159291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95108" y="1825625"/>
            <a:ext cx="5801784" cy="4351338"/>
          </a:xfrm>
        </p:spPr>
      </p:pic>
      <p:pic>
        <p:nvPicPr>
          <p:cNvPr id="4" name="Picture 2" descr="http://www.photoshop-garden.com/images/tutorials/selective_color/texture0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70032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20979395">
            <a:off x="432479" y="635362"/>
            <a:ext cx="4619788" cy="3868843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199955">
            <a:off x="7204769" y="640882"/>
            <a:ext cx="4228300" cy="3857802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1151"/>
          <a:stretch/>
        </p:blipFill>
        <p:spPr>
          <a:xfrm>
            <a:off x="4691059" y="4128659"/>
            <a:ext cx="3074896" cy="2807152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725121" y="5728296"/>
            <a:ext cx="346396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u="sng" dirty="0" smtClean="0"/>
              <a:t>Игра </a:t>
            </a:r>
            <a:r>
              <a:rPr lang="en-US" u="sng" dirty="0" smtClean="0"/>
              <a:t>“</a:t>
            </a:r>
            <a:r>
              <a:rPr lang="ru-RU" u="sng" dirty="0" smtClean="0"/>
              <a:t>Профессии</a:t>
            </a:r>
            <a:r>
              <a:rPr lang="en-US" u="sng" dirty="0" smtClean="0"/>
              <a:t>”</a:t>
            </a:r>
            <a:r>
              <a:rPr lang="ru-RU" u="sng" dirty="0" smtClean="0"/>
              <a:t> (</a:t>
            </a:r>
            <a:r>
              <a:rPr lang="ru-RU" dirty="0" smtClean="0"/>
              <a:t>название профессии и соотнесение атрибутов к данной профессии)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2099058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</TotalTime>
  <Words>68</Words>
  <Application>Microsoft Office PowerPoint</Application>
  <PresentationFormat>Широкоэкранный</PresentationFormat>
  <Paragraphs>8</Paragraphs>
  <Slides>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9" baseType="lpstr">
      <vt:lpstr>Arial</vt:lpstr>
      <vt:lpstr>Bookman Old Style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7</cp:revision>
  <dcterms:created xsi:type="dcterms:W3CDTF">2018-03-10T09:38:32Z</dcterms:created>
  <dcterms:modified xsi:type="dcterms:W3CDTF">2019-05-06T17:27:59Z</dcterms:modified>
</cp:coreProperties>
</file>