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3" r:id="rId1"/>
    <p:sldMasterId id="2147483761" r:id="rId2"/>
  </p:sldMasterIdLst>
  <p:handoutMasterIdLst>
    <p:handoutMasterId r:id="rId19"/>
  </p:handoutMasterIdLst>
  <p:sldIdLst>
    <p:sldId id="256" r:id="rId3"/>
    <p:sldId id="257" r:id="rId4"/>
    <p:sldId id="258" r:id="rId5"/>
    <p:sldId id="259" r:id="rId6"/>
    <p:sldId id="261" r:id="rId7"/>
    <p:sldId id="262" r:id="rId8"/>
    <p:sldId id="260" r:id="rId9"/>
    <p:sldId id="263" r:id="rId10"/>
    <p:sldId id="264" r:id="rId11"/>
    <p:sldId id="265" r:id="rId12"/>
    <p:sldId id="272" r:id="rId13"/>
    <p:sldId id="270" r:id="rId14"/>
    <p:sldId id="271" r:id="rId15"/>
    <p:sldId id="266" r:id="rId16"/>
    <p:sldId id="267" r:id="rId17"/>
    <p:sldId id="268" r:id="rId18"/>
  </p:sldIdLst>
  <p:sldSz cx="12192000" cy="6858000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711" autoAdjust="0"/>
  </p:normalViewPr>
  <p:slideViewPr>
    <p:cSldViewPr snapToGrid="0">
      <p:cViewPr varScale="1">
        <p:scale>
          <a:sx n="81" d="100"/>
          <a:sy n="81" d="100"/>
        </p:scale>
        <p:origin x="96" y="57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A737F1-2D5E-4291-987C-A060DF414B26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2BDB9A-406A-496D-AA52-733045904F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7294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78F35309-7E4D-4168-9CF6-1AC603C522F3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0A0DE98C-3DBE-40F5-8B8B-8544DE525FB0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34551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35309-7E4D-4168-9CF6-1AC603C522F3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DE98C-3DBE-40F5-8B8B-8544DE525F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6156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35309-7E4D-4168-9CF6-1AC603C522F3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DE98C-3DBE-40F5-8B8B-8544DE525FB0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83473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35309-7E4D-4168-9CF6-1AC603C522F3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DE98C-3DBE-40F5-8B8B-8544DE525FB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243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35309-7E4D-4168-9CF6-1AC603C522F3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DE98C-3DBE-40F5-8B8B-8544DE525F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94343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35309-7E4D-4168-9CF6-1AC603C522F3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DE98C-3DBE-40F5-8B8B-8544DE525FB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35035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35309-7E4D-4168-9CF6-1AC603C522F3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DE98C-3DBE-40F5-8B8B-8544DE525FB0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23014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35309-7E4D-4168-9CF6-1AC603C522F3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DE98C-3DBE-40F5-8B8B-8544DE525FB0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54607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35309-7E4D-4168-9CF6-1AC603C522F3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DE98C-3DBE-40F5-8B8B-8544DE525FB0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79758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35309-7E4D-4168-9CF6-1AC603C522F3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DE98C-3DBE-40F5-8B8B-8544DE525F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18903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35309-7E4D-4168-9CF6-1AC603C522F3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DE98C-3DBE-40F5-8B8B-8544DE525F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58953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35309-7E4D-4168-9CF6-1AC603C522F3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DE98C-3DBE-40F5-8B8B-8544DE525F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411795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35309-7E4D-4168-9CF6-1AC603C522F3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DE98C-3DBE-40F5-8B8B-8544DE525F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71451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12800" y="1600203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229600" y="1600203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35309-7E4D-4168-9CF6-1AC603C522F3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DE98C-3DBE-40F5-8B8B-8544DE525F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73377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35309-7E4D-4168-9CF6-1AC603C522F3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DE98C-3DBE-40F5-8B8B-8544DE525F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647767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35309-7E4D-4168-9CF6-1AC603C522F3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DE98C-3DBE-40F5-8B8B-8544DE525F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28253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35309-7E4D-4168-9CF6-1AC603C522F3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DE98C-3DBE-40F5-8B8B-8544DE525F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617040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35309-7E4D-4168-9CF6-1AC603C522F3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DE98C-3DBE-40F5-8B8B-8544DE525F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712724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35309-7E4D-4168-9CF6-1AC603C522F3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DE98C-3DBE-40F5-8B8B-8544DE525F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958528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35309-7E4D-4168-9CF6-1AC603C522F3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DE98C-3DBE-40F5-8B8B-8544DE525F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9613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11785600" y="274641"/>
            <a:ext cx="36576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12800" y="274641"/>
            <a:ext cx="107696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35309-7E4D-4168-9CF6-1AC603C522F3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DE98C-3DBE-40F5-8B8B-8544DE525F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00299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35309-7E4D-4168-9CF6-1AC603C522F3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DE98C-3DBE-40F5-8B8B-8544DE525FB0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2922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35309-7E4D-4168-9CF6-1AC603C522F3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DE98C-3DBE-40F5-8B8B-8544DE525F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79872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35309-7E4D-4168-9CF6-1AC603C522F3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DE98C-3DBE-40F5-8B8B-8544DE525FB0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47403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35309-7E4D-4168-9CF6-1AC603C522F3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DE98C-3DBE-40F5-8B8B-8544DE525FB0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33842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35309-7E4D-4168-9CF6-1AC603C522F3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DE98C-3DBE-40F5-8B8B-8544DE525F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52714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35309-7E4D-4168-9CF6-1AC603C522F3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DE98C-3DBE-40F5-8B8B-8544DE525FB0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992949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35309-7E4D-4168-9CF6-1AC603C522F3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DE98C-3DBE-40F5-8B8B-8544DE525F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21536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8F35309-7E4D-4168-9CF6-1AC603C522F3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A0DE98C-3DBE-40F5-8B8B-8544DE525F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434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  <p:sldLayoutId id="2147483755" r:id="rId12"/>
    <p:sldLayoutId id="2147483756" r:id="rId13"/>
    <p:sldLayoutId id="2147483757" r:id="rId14"/>
    <p:sldLayoutId id="2147483758" r:id="rId15"/>
    <p:sldLayoutId id="2147483759" r:id="rId16"/>
    <p:sldLayoutId id="2147483760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F35309-7E4D-4168-9CF6-1AC603C522F3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0DE98C-3DBE-40F5-8B8B-8544DE525F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7455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  <p:sldLayoutId id="2147483763" r:id="rId2"/>
    <p:sldLayoutId id="2147483764" r:id="rId3"/>
    <p:sldLayoutId id="2147483765" r:id="rId4"/>
    <p:sldLayoutId id="2147483766" r:id="rId5"/>
    <p:sldLayoutId id="2147483767" r:id="rId6"/>
    <p:sldLayoutId id="2147483768" r:id="rId7"/>
    <p:sldLayoutId id="2147483769" r:id="rId8"/>
    <p:sldLayoutId id="2147483770" r:id="rId9"/>
    <p:sldLayoutId id="2147483771" r:id="rId10"/>
    <p:sldLayoutId id="21474837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14313" y="1917693"/>
            <a:ext cx="6815669" cy="1515533"/>
          </a:xfrm>
        </p:spPr>
        <p:txBody>
          <a:bodyPr/>
          <a:lstStyle/>
          <a:p>
            <a:r>
              <a:rPr lang="ru-RU" sz="2400" dirty="0" smtClean="0"/>
              <a:t>Как не стать жертвой преступления (теракта)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959272" y="1594528"/>
            <a:ext cx="65707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общеобразовательное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учреждение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школа-интернат № 1 выборгского района Санкт-Петербурга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271839" y="4399384"/>
            <a:ext cx="25903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Мамамтавришвили М.З.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читель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нач.кл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41797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808396"/>
            <a:ext cx="9601196" cy="1303867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Запомни правило!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14388" y="2556932"/>
            <a:ext cx="3675315" cy="3318936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Нельзя трогать незнакомые вещи, сумки, предметы, игрушки. </a:t>
            </a:r>
          </a:p>
          <a:p>
            <a:endParaRPr lang="ru-RU" dirty="0"/>
          </a:p>
        </p:txBody>
      </p:sp>
      <p:pic>
        <p:nvPicPr>
          <p:cNvPr id="9218" name="Picture 2" descr="http://kgo66.ru/images/images/2018/07/24/14ed93668e91239665b2c818258f61c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13237" y="2496565"/>
            <a:ext cx="6953250" cy="3695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74013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https://st-krukovo.mos.ru/slide_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3036" y="0"/>
            <a:ext cx="9201151" cy="6900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92309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http://gdou49.ru/wp-content/uploads/2017/04/4869_html_m4f061f2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88167" y="0"/>
            <a:ext cx="7833073" cy="6895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23372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http://1.bp.blogspot.com/-3-amVSWWa4I/VqT3tNNkQDI/AAAAAAAABik/GPT2qVn7dYc/s1600/%25D0%2591%25D0%25B5%25D0%25B7%25D1%258B%25D0%25BC%25D1%258F%25D0%25BD%25D0%25BD%25D1%258B%25D0%25B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38" y="-116174"/>
            <a:ext cx="11115673" cy="6974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08954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делать, если захватили в заложники?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2" name="Picture 2" descr="http://mauk-kdc.ru/images/news/19.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7465" y="2500313"/>
            <a:ext cx="3367643" cy="3317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543426" y="2500313"/>
            <a:ext cx="7362336" cy="38164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Успокоиться. Нельзя кричать, громко </a:t>
            </a:r>
          </a:p>
          <a:p>
            <a:pPr marL="342900" indent="-342900"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плакать, бегать, шуметь.</a:t>
            </a:r>
          </a:p>
          <a:p>
            <a:pPr marL="342900" indent="-342900"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Выполнять все, что скажут террористы.</a:t>
            </a:r>
          </a:p>
          <a:p>
            <a:pPr marL="342900" indent="-342900"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Старайтесь находиться рядом со взрослыми.</a:t>
            </a:r>
          </a:p>
          <a:p>
            <a:pPr marL="342900" indent="-342900"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Ничего не делайте без спроса террористов</a:t>
            </a:r>
          </a:p>
          <a:p>
            <a:pPr marL="342900" indent="-342900"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Меньше двигайтесь, сидите спокойно, </a:t>
            </a:r>
          </a:p>
          <a:p>
            <a:pPr marL="342900" indent="-342900"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раздражайте террористов</a:t>
            </a:r>
          </a:p>
          <a:p>
            <a:pPr marL="342900" indent="-342900"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Ваша цель – остаться в живых</a:t>
            </a:r>
          </a:p>
          <a:p>
            <a:pPr marL="342900" indent="-34290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735753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Когда начинается освобождение заложников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95364" y="2719930"/>
            <a:ext cx="9601196" cy="3318936"/>
          </a:xfrm>
        </p:spPr>
        <p:txBody>
          <a:bodyPr>
            <a:norm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Отойти от окон и дверей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бежать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Лечь и закрыться руками</a:t>
            </a:r>
          </a:p>
        </p:txBody>
      </p:sp>
      <p:pic>
        <p:nvPicPr>
          <p:cNvPr id="11266" name="Picture 2" descr="https://sib-catholic.ru/wp-content/uploads/2017/04/image4703954-1024x72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57888" y="2719930"/>
            <a:ext cx="4451350" cy="3155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7740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pattFill prst="pct5">
          <a:fgClr>
            <a:schemeClr val="accent3">
              <a:lumMod val="20000"/>
              <a:lumOff val="8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http://schooln5.ucoz.com/nnews/2016/ter_bez/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1313" y="0"/>
            <a:ext cx="914399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2022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dirty="0"/>
              <a:t>Тема</a:t>
            </a:r>
            <a:r>
              <a:rPr lang="ru-RU" dirty="0" smtClean="0"/>
              <a:t>: </a:t>
            </a:r>
            <a:r>
              <a:rPr lang="ru-RU" sz="3600" dirty="0" smtClean="0"/>
              <a:t>Как </a:t>
            </a:r>
            <a:r>
              <a:rPr lang="ru-RU" sz="3600" dirty="0"/>
              <a:t>не стать жертвой преступления (теракта)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/>
              <a:t>Цель</a:t>
            </a:r>
            <a:r>
              <a:rPr lang="ru-RU" dirty="0" smtClean="0"/>
              <a:t>: сформировать </a:t>
            </a:r>
            <a:r>
              <a:rPr lang="ru-RU" dirty="0"/>
              <a:t>у учащихся  представление о </a:t>
            </a:r>
            <a:r>
              <a:rPr lang="ru-RU" dirty="0" smtClean="0"/>
              <a:t>терроризме, правилах поведения</a:t>
            </a:r>
          </a:p>
          <a:p>
            <a:pPr marL="0" indent="0">
              <a:buNone/>
            </a:pPr>
            <a:r>
              <a:rPr lang="ru-RU" dirty="0"/>
              <a:t>Задачи: </a:t>
            </a:r>
            <a:endParaRPr lang="ru-RU" dirty="0" smtClean="0"/>
          </a:p>
          <a:p>
            <a:r>
              <a:rPr lang="ru-RU" dirty="0" smtClean="0"/>
              <a:t>дать </a:t>
            </a:r>
            <a:r>
              <a:rPr lang="ru-RU" dirty="0"/>
              <a:t>определение понятию «терроризм», «террорист»</a:t>
            </a:r>
          </a:p>
          <a:p>
            <a:r>
              <a:rPr lang="ru-RU" dirty="0" smtClean="0"/>
              <a:t>акцентировать </a:t>
            </a:r>
            <a:r>
              <a:rPr lang="ru-RU" dirty="0"/>
              <a:t>внимание учащихся на необходимости </a:t>
            </a:r>
            <a:r>
              <a:rPr lang="ru-RU" dirty="0" smtClean="0"/>
              <a:t>проявления бдительности </a:t>
            </a:r>
            <a:r>
              <a:rPr lang="ru-RU" dirty="0"/>
              <a:t>с целью профилактики совершения террористических </a:t>
            </a:r>
            <a:r>
              <a:rPr lang="ru-RU" dirty="0" smtClean="0"/>
              <a:t>актов;</a:t>
            </a:r>
          </a:p>
          <a:p>
            <a:r>
              <a:rPr lang="ru-RU" dirty="0"/>
              <a:t>с</a:t>
            </a:r>
            <a:r>
              <a:rPr lang="ru-RU" dirty="0" smtClean="0"/>
              <a:t>одействовать </a:t>
            </a:r>
            <a:r>
              <a:rPr lang="ru-RU" dirty="0"/>
              <a:t>формированию чувства милосердия к жертвам </a:t>
            </a:r>
            <a:r>
              <a:rPr lang="ru-RU" dirty="0" smtClean="0"/>
              <a:t>терактов</a:t>
            </a:r>
            <a:endParaRPr lang="ru-RU" dirty="0"/>
          </a:p>
          <a:p>
            <a:r>
              <a:rPr lang="ru-RU" dirty="0" smtClean="0"/>
              <a:t>познакомить </a:t>
            </a:r>
            <a:r>
              <a:rPr lang="ru-RU" dirty="0"/>
              <a:t>учащихся с основными правилами поведения  в </a:t>
            </a:r>
            <a:r>
              <a:rPr lang="ru-RU" dirty="0" smtClean="0"/>
              <a:t>условиях теракта</a:t>
            </a:r>
          </a:p>
          <a:p>
            <a:r>
              <a:rPr lang="ru-RU" dirty="0" smtClean="0"/>
              <a:t>воспитание </a:t>
            </a:r>
            <a:r>
              <a:rPr lang="ru-RU" dirty="0"/>
              <a:t>ответственного отношения к своей жизни и жизни окружающих.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53745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1754" y="642584"/>
            <a:ext cx="9601196" cy="1303867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ТЕРРОРИЗМ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81754" y="1765363"/>
            <a:ext cx="9601196" cy="33189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ТЕРРОРИЗМ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-убийства, взрывы, захват заложников, ужас, опасность, смерть.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2" name="Picture 4" descr="https://cdn1.lockerdome.com/uploads/04a3eb2b3a6203f10e29b4f0e8c87b6c520b35945b80c5ae98813972ee0213ee_facebook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17165" y="3137468"/>
            <a:ext cx="6949236" cy="2991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20850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22697" y="656231"/>
            <a:ext cx="9601196" cy="1303867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ТЕРРОРИСТЫ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99868" y="1847248"/>
            <a:ext cx="9601196" cy="3318936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ТЕРРОРИСТЫ</a:t>
            </a:r>
            <a:r>
              <a:rPr lang="ru-RU" sz="3600" dirty="0" smtClean="0"/>
              <a:t>-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жестокие люди, которые хотят нас напугать, убить. 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https://marionetki.net/wp-content/uploads/2017/11/ipipkp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12092" y="2988860"/>
            <a:ext cx="6412172" cy="3206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54698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863260"/>
            <a:ext cx="9601196" cy="1303867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ТЕРРОРИСТИЧЕСКИЙ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 (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теракт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Беслане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1378" y="2350009"/>
            <a:ext cx="4719030" cy="3777836"/>
          </a:xfrm>
        </p:spPr>
        <p:txBody>
          <a:bodyPr>
            <a:no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захват заложников в школе № 1 города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Беслана,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совершённый террористами утром 1 сентября 2004 года во время торжественной линейки, посвящённой началу учебного года. В течение двух с половиной дней террористы удерживали в заминированном здании 1128 заложников</a:t>
            </a:r>
          </a:p>
        </p:txBody>
      </p:sp>
      <p:pic>
        <p:nvPicPr>
          <p:cNvPr id="5122" name="Picture 2" descr="https://cdn.tvc.ru/pictures/o/178/97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9136" y="1634065"/>
            <a:ext cx="3467101" cy="2311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www.reyndar.org/~reyndar1/1-sept/1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86650" y="3945466"/>
            <a:ext cx="4076036" cy="2273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55787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68036" y="982132"/>
            <a:ext cx="5628562" cy="1303867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Дерево скорби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581933" y="2556932"/>
            <a:ext cx="5314663" cy="3318936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Памятник погибшим детям и взрослым Беслана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http://gorets-media.ru/uploads/images/vestisgor/3_2014/August/.thumbs/1be1b2c3ce49b0960e2f8eda2836fd42_600_774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880" y="791570"/>
            <a:ext cx="4117012" cy="5310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99187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ТЕРРОРИСТИЧЕСКИЙ АКТ (теракт)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Санкт-Петербурге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33272" y="2393159"/>
            <a:ext cx="10272757" cy="3318936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апреля 2017 года в метро Санкт-Петербурга произошел взрыв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https://pp.userapi.com/c639918/v639918138/15700/VQMVeP_eYP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29541" y="3057905"/>
            <a:ext cx="5443814" cy="3062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4208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ТЕРРОРИСТИЧЕСКИЙ АКТ (теракт)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Москве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7824" y="2401484"/>
            <a:ext cx="10652760" cy="3318936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24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января 2011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года в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аэропорту "Домодедово произошел взрыв.</a:t>
            </a:r>
          </a:p>
        </p:txBody>
      </p:sp>
      <p:pic>
        <p:nvPicPr>
          <p:cNvPr id="7170" name="Picture 2" descr="http://kvira.ge/wp-content/uploads/2016/02/12713957_10205336759650106_1658559822_n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71247" y="3132267"/>
            <a:ext cx="4117975" cy="2743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1042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1" y="310619"/>
            <a:ext cx="9601196" cy="1303867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не стать жертвой теракта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81087" y="1411603"/>
            <a:ext cx="9601196" cy="3318936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Террористы выбирают для атак известные и заметные цели, где много людей, например, крупные города, аэропорты, концертные залы, метро. Поэтому нужно быть внимательным, когда находишься в таких местах.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 descr="https://i2.wp.com/rodkombgd.ru/wp-content/uploads/2018/05/ya-tebya-lyublyu.jpg?fit=1024%2C644&amp;amp;ssl=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82262" y="3564068"/>
            <a:ext cx="3976687" cy="2500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383981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120</TotalTime>
  <Words>291</Words>
  <Application>Microsoft Office PowerPoint</Application>
  <PresentationFormat>Широкоэкранный</PresentationFormat>
  <Paragraphs>43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Arial</vt:lpstr>
      <vt:lpstr>Calibri</vt:lpstr>
      <vt:lpstr>Garamond</vt:lpstr>
      <vt:lpstr>Times New Roman</vt:lpstr>
      <vt:lpstr>Натуральные материалы</vt:lpstr>
      <vt:lpstr>Тема Office</vt:lpstr>
      <vt:lpstr>Как не стать жертвой преступления (теракта)</vt:lpstr>
      <vt:lpstr>Тема: Как не стать жертвой преступления (теракта)</vt:lpstr>
      <vt:lpstr>ТЕРРОРИЗМ</vt:lpstr>
      <vt:lpstr>ТЕРРОРИСТЫ</vt:lpstr>
      <vt:lpstr>ТЕРРОРИСТИЧЕСКИЙ АКТ (теракт)  в Беслане</vt:lpstr>
      <vt:lpstr>Дерево скорби</vt:lpstr>
      <vt:lpstr>ТЕРРОРИСТИЧЕСКИЙ АКТ (теракт) в Санкт-Петербурге</vt:lpstr>
      <vt:lpstr>ТЕРРОРИСТИЧЕСКИЙ АКТ (теракт) в Москве</vt:lpstr>
      <vt:lpstr>Как не стать жертвой теракта </vt:lpstr>
      <vt:lpstr>Запомни правило!</vt:lpstr>
      <vt:lpstr>Презентация PowerPoint</vt:lpstr>
      <vt:lpstr>Презентация PowerPoint</vt:lpstr>
      <vt:lpstr>Презентация PowerPoint</vt:lpstr>
      <vt:lpstr>Что делать, если захватили в заложники?</vt:lpstr>
      <vt:lpstr>Когда начинается освобождение заложников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19</cp:revision>
  <cp:lastPrinted>2019-01-28T13:19:51Z</cp:lastPrinted>
  <dcterms:created xsi:type="dcterms:W3CDTF">2019-01-22T21:28:51Z</dcterms:created>
  <dcterms:modified xsi:type="dcterms:W3CDTF">2019-04-25T18:47:23Z</dcterms:modified>
</cp:coreProperties>
</file>