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7" r:id="rId3"/>
    <p:sldId id="276" r:id="rId4"/>
    <p:sldId id="288" r:id="rId5"/>
    <p:sldId id="287" r:id="rId6"/>
    <p:sldId id="289" r:id="rId7"/>
    <p:sldId id="290" r:id="rId8"/>
    <p:sldId id="281" r:id="rId9"/>
    <p:sldId id="291" r:id="rId10"/>
    <p:sldId id="280" r:id="rId11"/>
    <p:sldId id="292" r:id="rId12"/>
    <p:sldId id="279" r:id="rId13"/>
    <p:sldId id="29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CC00"/>
    <a:srgbClr val="2BB60A"/>
    <a:srgbClr val="CCFF99"/>
    <a:srgbClr val="00FF00"/>
    <a:srgbClr val="000099"/>
    <a:srgbClr val="CC0066"/>
    <a:srgbClr val="00FFFF"/>
    <a:srgbClr val="FF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750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181970-C999-4D0A-A674-77416140504E}" type="datetimeFigureOut">
              <a:rPr lang="ru-RU"/>
              <a:pPr>
                <a:defRPr/>
              </a:pPr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230FAC4-A040-467A-8B2D-14CF76A90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318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575F2-2125-413C-AAB7-73C1D5655C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66937366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D39EE-F952-4AAB-A3CC-819B5BFD74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52827449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039D7-E061-4E74-BC6C-37E29B58D7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66268065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4CFFE-00F1-4217-A3A5-E1546145A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D2697-13A8-455B-81B4-A9028AA23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38600"/>
            <a:ext cx="8229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C3F3-BD23-498A-9DD9-A651691E5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57114-FC85-4938-988A-F516855A8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12733410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28194-9F5C-4EA6-BEA5-04CA8870D3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907334767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730F8-C720-4A07-90BF-F0DB75C59C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71783652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B06BE-92C3-4588-9FF2-80D4E2F9D8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90485342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10C27-1647-4E5F-97A9-DDBFC2AA17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03150226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9020-D500-4D34-876D-218B01736F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374781390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ACDF-9ECD-4FA0-A90B-9A890C868E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69756809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39136-A91D-4ADA-97AA-3FE78BCF73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42924051"/>
      </p:ext>
    </p:extLst>
  </p:cSld>
  <p:clrMapOvr>
    <a:masterClrMapping/>
  </p:clrMapOvr>
  <p:transition spd="slow">
    <p:wedg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478707B-3752-4177-9874-E66491DACF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ransition spd="slow">
    <p:wedge/>
    <p:sndAc>
      <p:stSnd>
        <p:snd r:embed="rId16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84;&#1091;&#1079;&#1099;&#1082;&#1072;%2010%20&#1076;&#1083;&#1103;%20&#1082;&#1086;&#1085;&#1082;&#1091;&#1088;&#1089;&#1086;&#1074;%201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84;&#1091;&#1079;&#1099;&#1082;&#1072;%208%20&#1076;&#1083;&#1103;%20&#1082;&#1086;&#1085;&#1082;&#1091;&#1088;&#1089;&#1086;&#1074;%203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\Desktop\&#1088;&#1086;&#1084;&#1072;&#1096;&#1082;&#1072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6" descr="C:\Users\Алла\Documents\13623912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-11"/>
          <a:stretch>
            <a:fillRect/>
          </a:stretch>
        </p:blipFill>
        <p:spPr bwMode="auto">
          <a:xfrm>
            <a:off x="285720" y="285728"/>
            <a:ext cx="8572560" cy="628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57224" y="1643050"/>
            <a:ext cx="6821506" cy="4972072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зеленая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сладкая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денежная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волосатая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детская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смешная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общительная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серьезная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опасная</a:t>
            </a:r>
          </a:p>
          <a:p>
            <a:pPr marL="609600" indent="-60960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buFontTx/>
              <a:buAutoNum type="arabicPeriod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Самая бумажная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357322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«Самая –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самая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… 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image.freepik.com/free-vector/no-translate-detected_1263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8377" y="1643050"/>
            <a:ext cx="4259903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1000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1000"/>
                                        <p:tgtEl>
                                          <p:spTgt spid="737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1000"/>
                                        <p:tgtEl>
                                          <p:spTgt spid="737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1000"/>
                                        <p:tgtEl>
                                          <p:spTgt spid="737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85720" y="292100"/>
            <a:ext cx="8572560" cy="1350950"/>
          </a:xfrm>
          <a:solidFill>
            <a:srgbClr val="FFFF00"/>
          </a:solidFill>
        </p:spPr>
        <p:txBody>
          <a:bodyPr/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Блиц - опрос </a:t>
            </a:r>
            <a:b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«Назови профессию»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714488"/>
            <a:ext cx="5857916" cy="4857784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кошка, шприц, лекарство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зеркало, ножницы, расческа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 набор игл, нитки, ткань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тетради, указка, мел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сумка, газеты, письмо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tx1"/>
                </a:solidFill>
              </a:rPr>
              <a:t> свисток, кроссовки, медаль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5786454"/>
            <a:ext cx="3286148" cy="5572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спортсмен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86380" y="1857364"/>
            <a:ext cx="3286148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2714620"/>
            <a:ext cx="3286148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3500438"/>
            <a:ext cx="3214710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швея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4286256"/>
            <a:ext cx="321471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86380" y="5000636"/>
            <a:ext cx="3214710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8509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               </a:t>
            </a:r>
            <a:r>
              <a:rPr lang="ru-RU" sz="3200" b="1" dirty="0" smtClean="0"/>
              <a:t>          «Придумай профессию»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57300"/>
            <a:ext cx="8229600" cy="11049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dirty="0" smtClean="0"/>
              <a:t>    Придумать профессии и специальности, начинающиеся со следующих букв:</a:t>
            </a:r>
          </a:p>
          <a:p>
            <a:pPr eaLnBrk="1" hangingPunct="1">
              <a:buFontTx/>
              <a:buNone/>
            </a:pPr>
            <a:r>
              <a:rPr lang="ru-RU" sz="2000" b="1" dirty="0" smtClean="0"/>
              <a:t>          </a:t>
            </a:r>
          </a:p>
          <a:p>
            <a:pPr eaLnBrk="1" hangingPunct="1">
              <a:buFontTx/>
              <a:buNone/>
            </a:pPr>
            <a:endParaRPr lang="ru-RU" sz="2000" b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5720" y="285728"/>
            <a:ext cx="8572560" cy="92869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«Придумай</a:t>
            </a:r>
            <a:r>
              <a:rPr kumimoji="0" lang="ru-RU" sz="48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профессию»</a:t>
            </a:r>
            <a:endParaRPr kumimoji="0" lang="ru-RU" sz="48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2071678"/>
          <a:ext cx="8072492" cy="4240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3"/>
                <a:gridCol w="2018123"/>
                <a:gridCol w="2018123"/>
                <a:gridCol w="2018123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61747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6"/>
          <p:cNvSpPr txBox="1">
            <a:spLocks/>
          </p:cNvSpPr>
          <p:nvPr/>
        </p:nvSpPr>
        <p:spPr bwMode="auto">
          <a:xfrm>
            <a:off x="428596" y="4714884"/>
            <a:ext cx="8229600" cy="2357454"/>
          </a:xfrm>
          <a:prstGeom prst="rightArrow">
            <a:avLst/>
          </a:prstGeom>
          <a:solidFill>
            <a:srgbClr val="00FF00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тур. Творческая мастерская</a:t>
            </a:r>
            <a:endParaRPr kumimoji="0" lang="ru-RU" sz="4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ds04.infourok.ru/uploads/ex/018c/00012683-75624754/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572528" cy="64293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857232"/>
            <a:ext cx="79296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 суметь разобраться в этом многообразии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071678"/>
            <a:ext cx="792961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Узнать, чем занимаются люди данной профессии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3357562"/>
            <a:ext cx="79296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Узнать какие качества необходимо выработать для своей будущей профессии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4643446"/>
            <a:ext cx="80010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Учитывать собственные интересы и способности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p.userapi.com/c841637/v841637810/2f1d5/4gYlNuGZHi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89"/>
            <a:ext cx="8572560" cy="6429421"/>
          </a:xfrm>
          <a:prstGeom prst="rect">
            <a:avLst/>
          </a:prstGeom>
          <a:noFill/>
        </p:spPr>
      </p:pic>
      <p:pic>
        <p:nvPicPr>
          <p:cNvPr id="4" name="музыка 10 для конкурсов 1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5715016"/>
            <a:ext cx="876304" cy="87630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8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thejigsawpuzzles.com/img-puzzle-6452172-1024/Many-Jobs-To-D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8606141" cy="6286544"/>
          </a:xfrm>
          <a:prstGeom prst="rect">
            <a:avLst/>
          </a:prstGeom>
          <a:noFill/>
        </p:spPr>
      </p:pic>
      <p:pic>
        <p:nvPicPr>
          <p:cNvPr id="5" name="музыка 8 для конкурсов 3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6215082"/>
            <a:ext cx="790582" cy="79058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7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mypresentation.ru/documents_2/6e8e29375ef6d25410efec27bf6d4787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4214818"/>
            <a:ext cx="4429156" cy="20717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Профессия </a:t>
            </a:r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вид трудовой деятельности человека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00042"/>
            <a:ext cx="7358114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Мастерская профессий</a:t>
            </a:r>
            <a:endParaRPr lang="ru-RU" sz="8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28596" y="2786058"/>
            <a:ext cx="5857916" cy="185738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тур. Конкурсы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928662" y="4500570"/>
            <a:ext cx="7715304" cy="1857388"/>
          </a:xfrm>
          <a:prstGeom prst="rightArrow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тур. Творческая мастерская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1143000"/>
          </a:xfrm>
          <a:solidFill>
            <a:srgbClr val="FFFF00"/>
          </a:solidFill>
        </p:spPr>
        <p:txBody>
          <a:bodyPr/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Конкурс «</a:t>
            </a:r>
            <a:r>
              <a:rPr lang="ru-RU" sz="4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Профголоволомки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00174"/>
            <a:ext cx="2428892" cy="71438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МАРЛЯ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500174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МАЛЯР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143240" y="1571612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214686"/>
            <a:ext cx="2500330" cy="71438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СТАРИНА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786454"/>
            <a:ext cx="2500330" cy="571504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ВОДОСТОК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071802" y="2428868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143240" y="3357562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3286124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786454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СКОТОВОД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2428868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29124" y="4214818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ШАХТЁР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5000636"/>
            <a:ext cx="3143272" cy="64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ДВОРНИК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4929198"/>
            <a:ext cx="2500330" cy="71438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ВДОРИНК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2357430"/>
            <a:ext cx="2428892" cy="71438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ВОПАР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34" y="4071942"/>
            <a:ext cx="2500330" cy="714380"/>
          </a:xfrm>
          <a:prstGeom prst="rect">
            <a:avLst/>
          </a:prstGeom>
          <a:solidFill>
            <a:srgbClr val="FF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ХТЁРАШ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143240" y="4214818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3071802" y="5000636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3143240" y="5857892"/>
            <a:ext cx="1214446" cy="484632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758" name="Group 6"/>
          <p:cNvGraphicFramePr>
            <a:graphicFrameLocks noGrp="1"/>
          </p:cNvGraphicFramePr>
          <p:nvPr/>
        </p:nvGraphicFramePr>
        <p:xfrm>
          <a:off x="0" y="-5273675"/>
          <a:ext cx="208280" cy="142875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42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48" name="Rectangle 12"/>
          <p:cNvSpPr>
            <a:spLocks noChangeArrowheads="1"/>
          </p:cNvSpPr>
          <p:nvPr/>
        </p:nvSpPr>
        <p:spPr bwMode="auto">
          <a:xfrm>
            <a:off x="0" y="-3844925"/>
            <a:ext cx="568801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4773696" bIns="457056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49" name="Rectangle 13"/>
          <p:cNvSpPr>
            <a:spLocks noChangeArrowheads="1"/>
          </p:cNvSpPr>
          <p:nvPr/>
        </p:nvSpPr>
        <p:spPr bwMode="auto">
          <a:xfrm>
            <a:off x="0" y="-1376363"/>
            <a:ext cx="1841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Calibri" pitchFamily="34" charset="0"/>
              </a:rPr>
              <a:t/>
            </a:r>
            <a:br>
              <a:rPr lang="ru-RU" sz="1400">
                <a:latin typeface="Calibri" pitchFamily="34" charset="0"/>
              </a:rPr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51" name="Rectangle 15"/>
          <p:cNvSpPr>
            <a:spLocks noChangeArrowheads="1"/>
          </p:cNvSpPr>
          <p:nvPr/>
        </p:nvSpPr>
        <p:spPr bwMode="auto">
          <a:xfrm>
            <a:off x="0" y="944563"/>
            <a:ext cx="3821113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2907384" bIns="457056" anchor="ctr">
            <a:spAutoFit/>
          </a:bodyPr>
          <a:lstStyle/>
          <a:p>
            <a:endParaRPr lang="ru-RU"/>
          </a:p>
          <a:p>
            <a:pPr eaLnBrk="0" hangingPunct="0"/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endParaRPr lang="ru-RU" sz="1400"/>
          </a:p>
          <a:p>
            <a:pPr eaLnBrk="0" hangingPunct="0"/>
            <a:endParaRPr lang="ru-RU"/>
          </a:p>
        </p:txBody>
      </p:sp>
      <p:sp>
        <p:nvSpPr>
          <p:cNvPr id="10252" name="Rectangle 16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769" name="Group 17"/>
          <p:cNvGraphicFramePr>
            <a:graphicFrameLocks noGrp="1"/>
          </p:cNvGraphicFramePr>
          <p:nvPr/>
        </p:nvGraphicFramePr>
        <p:xfrm>
          <a:off x="0" y="3260725"/>
          <a:ext cx="208280" cy="165735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5" name="Rectangle 23"/>
          <p:cNvSpPr>
            <a:spLocks noChangeArrowheads="1"/>
          </p:cNvSpPr>
          <p:nvPr/>
        </p:nvSpPr>
        <p:spPr bwMode="auto">
          <a:xfrm>
            <a:off x="0" y="491807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56" name="Rectangle 24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777" name="Group 25"/>
          <p:cNvGraphicFramePr>
            <a:graphicFrameLocks noGrp="1"/>
          </p:cNvGraphicFramePr>
          <p:nvPr/>
        </p:nvGraphicFramePr>
        <p:xfrm>
          <a:off x="0" y="5834063"/>
          <a:ext cx="208280" cy="21828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18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9" name="Rectangle 31"/>
          <p:cNvSpPr>
            <a:spLocks noChangeArrowheads="1"/>
          </p:cNvSpPr>
          <p:nvPr/>
        </p:nvSpPr>
        <p:spPr bwMode="auto">
          <a:xfrm>
            <a:off x="0" y="8016875"/>
            <a:ext cx="3821113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2907384" bIns="457056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r>
              <a:rPr lang="ru-RU" sz="500">
                <a:cs typeface="Times New Roman" pitchFamily="18" charset="0"/>
              </a:rPr>
              <a:t/>
            </a:r>
            <a:br>
              <a:rPr lang="ru-RU" sz="500">
                <a:cs typeface="Times New Roman" pitchFamily="18" charset="0"/>
              </a:rPr>
            </a:br>
            <a:endParaRPr lang="ru-RU" sz="1400"/>
          </a:p>
          <a:p>
            <a:pPr eaLnBrk="0" hangingPunct="0"/>
            <a:r>
              <a:rPr lang="ru-RU" sz="500">
                <a:cs typeface="Times New Roman" pitchFamily="18" charset="0"/>
              </a:rPr>
              <a:t/>
            </a:r>
            <a:br>
              <a:rPr lang="ru-RU" sz="500">
                <a:cs typeface="Times New Roman" pitchFamily="18" charset="0"/>
              </a:rPr>
            </a:br>
            <a:endParaRPr lang="ru-RU" sz="1400"/>
          </a:p>
          <a:p>
            <a:pPr eaLnBrk="0" hangingPunct="0"/>
            <a:endParaRPr lang="ru-RU"/>
          </a:p>
        </p:txBody>
      </p:sp>
      <p:sp>
        <p:nvSpPr>
          <p:cNvPr id="10260" name="Rectangle 32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785" name="Group 33"/>
          <p:cNvGraphicFramePr>
            <a:graphicFrameLocks noGrp="1"/>
          </p:cNvGraphicFramePr>
          <p:nvPr/>
        </p:nvGraphicFramePr>
        <p:xfrm>
          <a:off x="0" y="-5273675"/>
          <a:ext cx="208280" cy="142875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428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3" name="Rectangle 39"/>
          <p:cNvSpPr>
            <a:spLocks noChangeArrowheads="1"/>
          </p:cNvSpPr>
          <p:nvPr/>
        </p:nvSpPr>
        <p:spPr bwMode="auto">
          <a:xfrm>
            <a:off x="0" y="-3844925"/>
            <a:ext cx="5688013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4773696" bIns="457056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64" name="Rectangle 40"/>
          <p:cNvSpPr>
            <a:spLocks noChangeArrowheads="1"/>
          </p:cNvSpPr>
          <p:nvPr/>
        </p:nvSpPr>
        <p:spPr bwMode="auto">
          <a:xfrm>
            <a:off x="0" y="-1376363"/>
            <a:ext cx="1841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Calibri" pitchFamily="34" charset="0"/>
              </a:rPr>
              <a:t/>
            </a:r>
            <a:br>
              <a:rPr lang="ru-RU" sz="1400">
                <a:latin typeface="Calibri" pitchFamily="34" charset="0"/>
              </a:rPr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65" name="Rectangle 41"/>
          <p:cNvSpPr>
            <a:spLocks noChangeArrowheads="1"/>
          </p:cNvSpPr>
          <p:nvPr/>
        </p:nvSpPr>
        <p:spPr bwMode="auto">
          <a:xfrm>
            <a:off x="0" y="944563"/>
            <a:ext cx="3821113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2907384" bIns="457056" anchor="ctr">
            <a:spAutoFit/>
          </a:bodyPr>
          <a:lstStyle/>
          <a:p>
            <a:endParaRPr lang="ru-RU"/>
          </a:p>
          <a:p>
            <a:pPr eaLnBrk="0" hangingPunct="0"/>
            <a:r>
              <a:rPr lang="ru-RU" sz="1200">
                <a:cs typeface="Times New Roman" pitchFamily="18" charset="0"/>
              </a:rPr>
              <a:t/>
            </a:r>
            <a:br>
              <a:rPr lang="ru-RU" sz="1200">
                <a:cs typeface="Times New Roman" pitchFamily="18" charset="0"/>
              </a:rPr>
            </a:br>
            <a:endParaRPr lang="ru-RU" sz="1400"/>
          </a:p>
          <a:p>
            <a:pPr eaLnBrk="0" hangingPunct="0"/>
            <a:endParaRPr lang="ru-RU"/>
          </a:p>
        </p:txBody>
      </p:sp>
      <p:sp>
        <p:nvSpPr>
          <p:cNvPr id="10266" name="Rectangle 42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795" name="Group 43"/>
          <p:cNvGraphicFramePr>
            <a:graphicFrameLocks noGrp="1"/>
          </p:cNvGraphicFramePr>
          <p:nvPr/>
        </p:nvGraphicFramePr>
        <p:xfrm>
          <a:off x="0" y="3260725"/>
          <a:ext cx="208280" cy="165735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657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9" name="Rectangle 49"/>
          <p:cNvSpPr>
            <a:spLocks noChangeArrowheads="1"/>
          </p:cNvSpPr>
          <p:nvPr/>
        </p:nvSpPr>
        <p:spPr bwMode="auto">
          <a:xfrm>
            <a:off x="0" y="491807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endParaRPr lang="ru-RU"/>
          </a:p>
        </p:txBody>
      </p:sp>
      <p:sp>
        <p:nvSpPr>
          <p:cNvPr id="10270" name="Rectangle 50"/>
          <p:cNvSpPr>
            <a:spLocks noChangeArrowheads="1"/>
          </p:cNvSpPr>
          <p:nvPr/>
        </p:nvSpPr>
        <p:spPr bwMode="auto">
          <a:xfrm>
            <a:off x="0" y="-527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74803" name="Group 51"/>
          <p:cNvGraphicFramePr>
            <a:graphicFrameLocks noGrp="1"/>
          </p:cNvGraphicFramePr>
          <p:nvPr/>
        </p:nvGraphicFramePr>
        <p:xfrm>
          <a:off x="0" y="5834063"/>
          <a:ext cx="208280" cy="2182813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218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73" name="Rectangle 57"/>
          <p:cNvSpPr>
            <a:spLocks noChangeArrowheads="1"/>
          </p:cNvSpPr>
          <p:nvPr/>
        </p:nvSpPr>
        <p:spPr bwMode="auto">
          <a:xfrm>
            <a:off x="0" y="8016875"/>
            <a:ext cx="3821113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12" tIns="914112" rIns="2907384" bIns="457056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  <a:p>
            <a:pPr eaLnBrk="0" hangingPunct="0"/>
            <a:r>
              <a:rPr lang="ru-RU" sz="500">
                <a:cs typeface="Times New Roman" pitchFamily="18" charset="0"/>
              </a:rPr>
              <a:t/>
            </a:r>
            <a:br>
              <a:rPr lang="ru-RU" sz="500">
                <a:cs typeface="Times New Roman" pitchFamily="18" charset="0"/>
              </a:rPr>
            </a:br>
            <a:endParaRPr lang="ru-RU" sz="1400"/>
          </a:p>
          <a:p>
            <a:pPr eaLnBrk="0" hangingPunct="0"/>
            <a:r>
              <a:rPr lang="ru-RU" sz="500">
                <a:cs typeface="Times New Roman" pitchFamily="18" charset="0"/>
              </a:rPr>
              <a:t/>
            </a:r>
            <a:br>
              <a:rPr lang="ru-RU" sz="500">
                <a:cs typeface="Times New Roman" pitchFamily="18" charset="0"/>
              </a:rPr>
            </a:br>
            <a:endParaRPr lang="ru-RU" sz="1400"/>
          </a:p>
          <a:p>
            <a:pPr eaLnBrk="0" hangingPunct="0"/>
            <a:endParaRPr lang="ru-RU"/>
          </a:p>
        </p:txBody>
      </p:sp>
      <p:pic>
        <p:nvPicPr>
          <p:cNvPr id="74810" name="Picture 5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48" y="1785926"/>
            <a:ext cx="1420813" cy="1146175"/>
          </a:xfrm>
        </p:spPr>
      </p:pic>
      <p:pic>
        <p:nvPicPr>
          <p:cNvPr id="74811" name="Picture 5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929066"/>
            <a:ext cx="18288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2" name="Picture 6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3929066"/>
            <a:ext cx="1612900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4" name="Picture 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214818"/>
            <a:ext cx="21082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5" name="Picture 6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1714488"/>
            <a:ext cx="12446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6" name="Picture 6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29124" y="1714488"/>
            <a:ext cx="1041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7" name="Picture 6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15074" y="1785926"/>
            <a:ext cx="12319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818" name="Picture 6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20" y="1785926"/>
            <a:ext cx="5461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19" name="WordArt 67"/>
          <p:cNvSpPr>
            <a:spLocks noChangeArrowheads="1" noChangeShapeType="1" noTextEdit="1"/>
          </p:cNvSpPr>
          <p:nvPr/>
        </p:nvSpPr>
        <p:spPr bwMode="auto">
          <a:xfrm>
            <a:off x="5429256" y="4286256"/>
            <a:ext cx="9779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4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chemeClr val="tx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</a:t>
            </a:r>
          </a:p>
        </p:txBody>
      </p:sp>
      <p:sp>
        <p:nvSpPr>
          <p:cNvPr id="37" name="Заголовок 1"/>
          <p:cNvSpPr>
            <a:spLocks noGrp="1"/>
          </p:cNvSpPr>
          <p:nvPr>
            <p:ph type="title"/>
          </p:nvPr>
        </p:nvSpPr>
        <p:spPr>
          <a:xfrm>
            <a:off x="285720" y="292100"/>
            <a:ext cx="8572560" cy="1208074"/>
          </a:xfrm>
          <a:solidFill>
            <a:srgbClr val="FFFF00"/>
          </a:solidFill>
        </p:spPr>
        <p:txBody>
          <a:bodyPr/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Конкурс «</a:t>
            </a:r>
            <a:r>
              <a:rPr lang="ru-RU" sz="48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Профголоволомки</a:t>
            </a: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71472" y="5429264"/>
            <a:ext cx="235745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143636" y="3214686"/>
            <a:ext cx="250033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наборщик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71472" y="3000372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357554" y="5786454"/>
            <a:ext cx="250033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заправщик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14678" y="3143248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полевод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643702" y="5500702"/>
            <a:ext cx="185738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714512"/>
          </a:xfrm>
          <a:solidFill>
            <a:srgbClr val="FFFF00"/>
          </a:solidFill>
        </p:spPr>
        <p:txBody>
          <a:bodyPr/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Конкурс </a:t>
            </a:r>
            <a:b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«Мы словами вам не скажем,                          а профессию покажем»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омашк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20" y="2000240"/>
            <a:ext cx="8501122" cy="450056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2011</TotalTime>
  <Words>166</Words>
  <Application>Microsoft Office PowerPoint</Application>
  <PresentationFormat>Экран (4:3)</PresentationFormat>
  <Paragraphs>98</Paragraphs>
  <Slides>13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Конкурс «Профголоволомки»</vt:lpstr>
      <vt:lpstr>Конкурс «Профголоволомки»</vt:lpstr>
      <vt:lpstr>Конкурс  «Мы словами вам не скажем,                          а профессию покажем»</vt:lpstr>
      <vt:lpstr>Игра «Самая – самая… »</vt:lpstr>
      <vt:lpstr>Блиц - опрос  «Назови профессию»</vt:lpstr>
      <vt:lpstr>                         «Придумай профессию»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Алла</dc:creator>
  <cp:lastModifiedBy>admin</cp:lastModifiedBy>
  <cp:revision>77</cp:revision>
  <cp:lastPrinted>1601-01-01T00:00:00Z</cp:lastPrinted>
  <dcterms:created xsi:type="dcterms:W3CDTF">1601-01-01T00:00:00Z</dcterms:created>
  <dcterms:modified xsi:type="dcterms:W3CDTF">2019-05-06T05:46:44Z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