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043238"/>
          </a:xfrm>
        </p:spPr>
        <p:txBody>
          <a:bodyPr>
            <a:normAutofit/>
          </a:bodyPr>
          <a:lstStyle/>
          <a:p>
            <a:pPr algn="ctr"/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Методическое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сопровождение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педагогов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игровой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дошкольного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4357694"/>
            <a:ext cx="4205286" cy="172243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Хомутинина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Татьяна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Александровна</a:t>
            </a: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“Детский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сад  № 28”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Владелец\Desktop\ясли ноут бук\фотографии\мои педагоги на се6минарах\IMG_20181211_141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3116"/>
            <a:ext cx="4351337" cy="333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Users\Владелец\Desktop\ясли ноут бук\фотографии\мои педагоги на се6минарах\IMG_20181211_1413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3913" y="660400"/>
            <a:ext cx="42862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Педагогический совет № 2</a:t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«Сюжетно-ролевая игра как условие успешной социализации ребенка-дошкольника»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  <a:buNone/>
              <a:defRPr/>
            </a:pPr>
            <a:r>
              <a:rPr lang="ru-RU" b="1" dirty="0" smtClean="0"/>
              <a:t>Цель: </a:t>
            </a:r>
            <a:r>
              <a:rPr lang="ru-RU" dirty="0" smtClean="0"/>
              <a:t>совершенствование работы по развитию игровой деятельности детей дошкольного возраста как основы социализации ребенка в условиях реализации ФГОС ДО.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ru-RU" b="1" dirty="0" smtClean="0"/>
              <a:t>Задачи:</a:t>
            </a:r>
            <a:endParaRPr lang="ru-RU" dirty="0" smtClean="0"/>
          </a:p>
          <a:p>
            <a:pPr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dirty="0" smtClean="0"/>
              <a:t>Повышение уровня профессиональной компетенции педагогов по реализации ФГОС ДО образовательной области «Социально-коммуникативное развитие» через игровую деятельность дошкольников;</a:t>
            </a:r>
          </a:p>
          <a:p>
            <a:pPr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dirty="0" smtClean="0"/>
              <a:t>Актуализация значения сюжетно-ролевой игры для успешной социализации ребенка;</a:t>
            </a:r>
          </a:p>
          <a:p>
            <a:pPr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dirty="0" smtClean="0"/>
              <a:t>Анализ эффективности используемых форм и методов игровой деятельности детей дошкольного возраста.</a:t>
            </a:r>
          </a:p>
          <a:p>
            <a:pPr algn="ctr">
              <a:spcBef>
                <a:spcPts val="0"/>
              </a:spcBef>
              <a:buNone/>
              <a:defRPr/>
            </a:pPr>
            <a:r>
              <a:rPr lang="ru-RU" b="1" dirty="0" smtClean="0"/>
              <a:t>Темы:</a:t>
            </a:r>
          </a:p>
          <a:p>
            <a:pPr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ru-RU" dirty="0" smtClean="0"/>
              <a:t>Игра как средство социализации ребёнка</a:t>
            </a:r>
          </a:p>
          <a:p>
            <a:pPr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ru-RU" dirty="0" smtClean="0"/>
              <a:t>Педагогическое сопровождение сюжетно-ролевой  игрой дошкольников в разных возрастных группах</a:t>
            </a:r>
          </a:p>
          <a:p>
            <a:pPr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ru-RU" dirty="0" smtClean="0"/>
              <a:t>Решение педагогических ситуаций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Консультация</a:t>
            </a:r>
            <a:r>
              <a:rPr lang="ru-RU" dirty="0" smtClean="0"/>
              <a:t> «Условия и способы развития сюжетно-ролевой игры у дошкольников»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Семинар практикум </a:t>
            </a:r>
            <a:r>
              <a:rPr lang="ru-RU" dirty="0" smtClean="0"/>
              <a:t>«Сюжетно-ролевая игра – основной вид ребёнка дошкольного  возраста»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Тематическая проверка </a:t>
            </a:r>
            <a:r>
              <a:rPr lang="ru-RU" dirty="0" smtClean="0"/>
              <a:t>«Организация игровой деятельности дошкольников»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Смотр – конкурс </a:t>
            </a:r>
            <a:r>
              <a:rPr lang="ru-RU" dirty="0" smtClean="0"/>
              <a:t>«Лучший проект развития сюжетно-ролевой игры»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Семинар практикум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«Сюжетно-ролевая игра – основной вид ребёнка дошкольного  возраста»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Владелец\Desktop\ясли ноут бук\фотографии\мои педагоги на се6минарах\IMG_20181204_1344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7" y="1592566"/>
            <a:ext cx="4000528" cy="4008379"/>
          </a:xfrm>
          <a:noFill/>
        </p:spPr>
      </p:pic>
      <p:pic>
        <p:nvPicPr>
          <p:cNvPr id="5" name="Picture 4" descr="C:\Users\Владелец\Desktop\ясли ноут бук\фотографии\мои педагоги на се6минарах\IMG_20181204_1344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3225" y="2487613"/>
            <a:ext cx="4478337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Презентация </a:t>
            </a:r>
            <a:br>
              <a:rPr lang="ru-RU" sz="2000" b="1" dirty="0" smtClean="0"/>
            </a:br>
            <a:r>
              <a:rPr lang="ru-RU" sz="2000" b="1" dirty="0" smtClean="0"/>
              <a:t>проектов развития сюжетно-ролевых  игр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Путешествие в страну музыкальных инструментов»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«ПДД»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«Мы строители»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«Больница»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«Пароход»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«Накормим куклу Катю обедом»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проектов развития сюжетно-ролевых  игр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Владелец\Desktop\атрибуты воспитателей фото\IMG_20190212_1311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1285860"/>
            <a:ext cx="3076597" cy="2714644"/>
          </a:xfrm>
          <a:noFill/>
        </p:spPr>
      </p:pic>
      <p:pic>
        <p:nvPicPr>
          <p:cNvPr id="5" name="Picture 2" descr="G:\DSC01497.JPG"/>
          <p:cNvPicPr>
            <a:picLocks noChangeAspect="1" noChangeArrowheads="1"/>
          </p:cNvPicPr>
          <p:nvPr/>
        </p:nvPicPr>
        <p:blipFill>
          <a:blip r:embed="rId3" cstate="print"/>
          <a:srcRect t="16425" r="7391"/>
          <a:stretch>
            <a:fillRect/>
          </a:stretch>
        </p:blipFill>
        <p:spPr bwMode="auto">
          <a:xfrm>
            <a:off x="5072066" y="1285860"/>
            <a:ext cx="2974975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G:\DSC01505.JPG"/>
          <p:cNvPicPr>
            <a:picLocks noChangeAspect="1" noChangeArrowheads="1"/>
          </p:cNvPicPr>
          <p:nvPr/>
        </p:nvPicPr>
        <p:blipFill>
          <a:blip r:embed="rId4" cstate="print"/>
          <a:srcRect l="13043" t="14301" r="13768"/>
          <a:stretch>
            <a:fillRect/>
          </a:stretch>
        </p:blipFill>
        <p:spPr bwMode="auto">
          <a:xfrm>
            <a:off x="5500694" y="3786190"/>
            <a:ext cx="2770188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G:\DSC01507.JPG"/>
          <p:cNvPicPr>
            <a:picLocks noChangeAspect="1" noChangeArrowheads="1"/>
          </p:cNvPicPr>
          <p:nvPr/>
        </p:nvPicPr>
        <p:blipFill>
          <a:blip r:embed="rId5" cstate="print"/>
          <a:srcRect t="24348" r="1595" b="5315"/>
          <a:stretch>
            <a:fillRect/>
          </a:stretch>
        </p:blipFill>
        <p:spPr bwMode="auto">
          <a:xfrm>
            <a:off x="428596" y="3714752"/>
            <a:ext cx="4525962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Педагогический совет № 3</a:t>
            </a:r>
            <a:b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Тема: «Роль театрализованных игр в развитии </a:t>
            </a:r>
            <a:b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детей дошкольного возраста»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определить эффективность </a:t>
            </a:r>
            <a:r>
              <a:rPr lang="ru-RU" dirty="0" err="1" smtClean="0"/>
              <a:t>воспитательно</a:t>
            </a:r>
            <a:r>
              <a:rPr lang="ru-RU" dirty="0" smtClean="0"/>
              <a:t> – образовательной работы в ДОУ по театрализованной деятельности. Объединить усилия родителей и педагогов детского сада по развитию творческих способностей детей.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pPr marL="514350" indent="-514350">
              <a:spcBef>
                <a:spcPct val="0"/>
              </a:spcBef>
              <a:buFont typeface="+mj-lt"/>
              <a:buAutoNum type="arabicPeriod"/>
            </a:pPr>
            <a:r>
              <a:rPr lang="ru-RU" dirty="0" smtClean="0"/>
              <a:t>Обобщить и систематизировать знания педагогов о театрализованных играх в детском саду.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eriod"/>
            </a:pPr>
            <a:r>
              <a:rPr lang="ru-RU" dirty="0" smtClean="0"/>
              <a:t>Нацелить родителей на взаимодействие с дошкольной организацией по формированию у детей познавательного интереса через совместные мероприятия и активное участие в жизни детского сада.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eriod"/>
            </a:pPr>
            <a:r>
              <a:rPr lang="ru-RU" dirty="0" smtClean="0"/>
              <a:t>Помочь педагогам разбудить в детях радость от театрализованных игр.</a:t>
            </a:r>
          </a:p>
          <a:p>
            <a:pPr marL="514350" indent="-514350" algn="ctr">
              <a:spcBef>
                <a:spcPct val="0"/>
              </a:spcBef>
              <a:buFont typeface="+mj-lt"/>
              <a:buAutoNum type="arabicPeriod"/>
            </a:pPr>
            <a:endParaRPr lang="ru-RU" b="1" dirty="0" smtClean="0"/>
          </a:p>
          <a:p>
            <a:pPr marL="514350" indent="-514350" algn="ctr">
              <a:spcBef>
                <a:spcPct val="0"/>
              </a:spcBef>
              <a:buNone/>
            </a:pPr>
            <a:r>
              <a:rPr lang="ru-RU" b="1" dirty="0" smtClean="0"/>
              <a:t>Темы:</a:t>
            </a:r>
            <a:endParaRPr lang="ru-RU" dirty="0" smtClean="0"/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ru-RU" dirty="0" smtClean="0"/>
              <a:t>Использование  театрализованных игр для развития речи дошкольников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ru-RU" dirty="0" smtClean="0"/>
              <a:t>(из опыта работы).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ru-RU" dirty="0" smtClean="0"/>
              <a:t>Виды театров в детском саду.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ru-RU" dirty="0" smtClean="0"/>
              <a:t>Работа с родителями – театр в детском саду и дома.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Взаимопосещение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«Игры-драматизации во второй половине дня в разных возрастных группах».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Анкетирование родителей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«Значение театрализованной игры в полноценном развитии ребенка».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Проведение тематической проверки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тему «Организация театрализованной деятельности с детьми  дошкольного возраста».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Смотр-конкурс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центров для театрализованной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Смотр-конкурс центров для театрализованной деятельности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90328_1346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786" y="1643050"/>
            <a:ext cx="3611989" cy="4525962"/>
          </a:xfrm>
        </p:spPr>
      </p:pic>
      <p:pic>
        <p:nvPicPr>
          <p:cNvPr id="5" name="Рисунок 5" descr="20190328_135112.jpg"/>
          <p:cNvPicPr>
            <a:picLocks noChangeAspect="1"/>
          </p:cNvPicPr>
          <p:nvPr/>
        </p:nvPicPr>
        <p:blipFill>
          <a:blip r:embed="rId3" cstate="print"/>
          <a:srcRect t="9544" b="4955"/>
          <a:stretch>
            <a:fillRect/>
          </a:stretch>
        </p:blipFill>
        <p:spPr bwMode="auto">
          <a:xfrm>
            <a:off x="5072066" y="1428736"/>
            <a:ext cx="36401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Важно!</a:t>
            </a:r>
            <a:br>
              <a:rPr lang="ru-RU" dirty="0" smtClean="0"/>
            </a:br>
            <a:r>
              <a:rPr lang="ru-RU" dirty="0" smtClean="0"/>
              <a:t>Методическая поддержка в: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Работе с родителями  по теме «Игровая деятельность детей  дошкольного возраста» </a:t>
            </a:r>
            <a:r>
              <a:rPr lang="ru-RU" dirty="0" smtClean="0"/>
              <a:t>(консультирование, индивидуальные беседы,  помощь в подготовке наглядной информации и т.д., методическая помощь в проведении родительских собраний)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Планировании по игровой деятельности (</a:t>
            </a:r>
            <a:r>
              <a:rPr lang="ru-RU" dirty="0" smtClean="0"/>
              <a:t>старший воспитатель, оказывая методическую помощь воспитателям, должен научить их составлять перспективный план, в котором будет учитываться система педагогических воздействий, направленных на поэтапное формирование игры)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196290" cy="5651521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Методическое сопровождение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ru-RU" dirty="0" smtClean="0"/>
              <a:t>– это правильно организованные действия (процесс) по организации введения ФГОС (Приказ Министерства образования и науки РФ от 17.10.2013 № 1155 «Об утверждении федерального государственного образовательного стандарта дошкольного образования») в образовательном учреждении, направленный на разрешение актуальных для педагогов проблем профессиональной деятельности: актуализация и диагностика существа проблемы, информационный поиск возможного пути решения проблемы, консультации на этапе выбора пути, конструирование и реализация плана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Преимущество перспективного планирования игровой деятельности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дает возможность предусмотреть последовательное решение задач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Имея план, воспитателю при формировании игры легче учитывать и использовать в игре знания, умения и навыки, получаемые детьми на занятиях и в повседневной жизни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Наряду с обогащением сюжетной линии можно постепенно усложнять способы игрового воспроизведения действительности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Планирование помогает осуществлять преемственность в работе воспитателей одной группы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7200"/>
            <a:ext cx="4572032" cy="6186510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Участие в педагогических конференциях и фестивалях, а также участие в городских методических объединениях: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Брусникина Т.В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 2018-19 году участвовала в городской педагогической конференции «Педагогическое сообщество»  и в фестивале педагогических идей «Вдохновение» в г. Палех, где представила свой опыт работы на тему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«Использование нетрадиционных дидактических игр и пособий для познавательного развития детей младшего дошкольного возраста»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На данный момент  участвует в конкурсе 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Методическая разработка» в номинации «Развивающее пособие»,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где она прошла в очный этап.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- Музыкальный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руководитель Козлова Н.В. 2018-19 году участвовала в фестивале педагогических идей «Вдохновение» в г. Палех с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разработкой долгосрочного проекта «Развитие эмоционального состояния детей младшего дошкольного возраста посредством ярких персонажей и атрибутов в процессе проведения развлечений».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72330" y="1554162"/>
            <a:ext cx="191927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C:\Users\Владелец\Desktop\ясли ноут бук\к аттестации на высшую2\для Брусникиной\1.jpg"/>
          <p:cNvPicPr>
            <a:picLocks noChangeAspect="1" noChangeArrowheads="1"/>
          </p:cNvPicPr>
          <p:nvPr/>
        </p:nvPicPr>
        <p:blipFill>
          <a:blip r:embed="rId2" cstate="print"/>
          <a:srcRect l="4474" t="1552" r="1790" b="51228"/>
          <a:stretch>
            <a:fillRect/>
          </a:stretch>
        </p:blipFill>
        <p:spPr bwMode="auto">
          <a:xfrm>
            <a:off x="5106988" y="179388"/>
            <a:ext cx="3709987" cy="25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Владелец\Desktop\ясли ноут бук\к аттестации на высшую2\для Брусникиной\пале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8100" y="2236788"/>
            <a:ext cx="2598738" cy="357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Владелец\Desktop\ясли ноут бук\к аттестации на высшую2\папка для аттестации Н.В\конкурсы и публикации\палех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714876" y="3214686"/>
            <a:ext cx="2384425" cy="328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Методическое сопровождение педагогов по игровой деятельности детей дошкольного возраста – это комплекс взаимосвязанных целенаправленных мероприятий для оказания  помощи в решении профессиональных задач, способствующих  их развитию.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Методическая помощь востребована, важна и эффективна!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14356"/>
            <a:ext cx="86868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Методическое сопровождение </a:t>
            </a:r>
            <a:b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целостная, основанная на достижениях науки и передового педагогического опыта система взаимосвязанных мер,  направленных на: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78"/>
            <a:ext cx="8686800" cy="400844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профессионального мастерства каждого педагога.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творческого потенциала всего педагогического коллектива.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качества и эффективности учебно-воспитательного процесса.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К.Ю. Белая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8591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Методическое сопровождение педагогического процесса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современном ДОУ -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78"/>
            <a:ext cx="8686800" cy="400844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это деятельность, </a:t>
            </a:r>
          </a:p>
          <a:p>
            <a:pPr algn="ctr">
              <a:buNone/>
            </a:pPr>
            <a:r>
              <a:rPr lang="ru-RU" dirty="0" smtClean="0"/>
              <a:t>которая совершенствует и развивает профессиональную компетентность педагогов в вопросах качества и эффективности воспитательно-образовательного процесса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>
            <a:normAutofit fontScale="70000" lnSpcReduction="20000"/>
          </a:bodyPr>
          <a:lstStyle/>
          <a:p>
            <a:pPr algn="ctr">
              <a:spcBef>
                <a:spcPct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Способы методического сопровождения </a:t>
            </a:r>
          </a:p>
          <a:p>
            <a:pPr algn="ctr">
              <a:spcBef>
                <a:spcPct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воспитательно-образовательного процесса в ДОУ:</a:t>
            </a:r>
          </a:p>
          <a:p>
            <a:pPr algn="ctr">
              <a:spcBef>
                <a:spcPct val="0"/>
              </a:spcBef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Информационно-аналитический.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Формирование банка данных о</a:t>
            </a: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профессиональных качествах педагогов, выполнении программ,</a:t>
            </a: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педагогическом опыте, новых исследованиях в педагогике, психологии, дидактике.</a:t>
            </a: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Мотивационно - целевой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Определение целей и задач научно-</a:t>
            </a: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методической работы коллектива, самообразования педагогов, формы и методы учебно-воспитательной работы в детском саду.</a:t>
            </a: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Планово-прогностический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Организация открытых занятий,</a:t>
            </a: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конкурсов, дней открытых дверей. Проведение диагностики детей,</a:t>
            </a: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анкетирование педагогов, родителей.</a:t>
            </a: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Контрольно-диагностический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Осуществление внутреннего</a:t>
            </a: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контроля, с целью оценки качества учебно-воспитательного процесса, предметно-развивающей среды.</a:t>
            </a: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Регулятивно - коррекционный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Корректировка и оперативная</a:t>
            </a:r>
          </a:p>
          <a:p>
            <a:pPr algn="just">
              <a:spcBef>
                <a:spcPct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помощь педагогам в организации учебно-воспитательного процесса, повышения квалификации, экспериментально-поисковой работе.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Формы организации методического сопровождения: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spcBef>
                <a:spcPts val="0"/>
              </a:spcBef>
              <a:buNone/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1.Групповые  формы :</a:t>
            </a:r>
          </a:p>
          <a:p>
            <a:pPr marL="514350" indent="-514350" algn="just">
              <a:spcBef>
                <a:spcPts val="0"/>
              </a:spcBef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Взаимопосещения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консультации,  семинары - практикумы, </a:t>
            </a:r>
          </a:p>
          <a:p>
            <a:pPr marL="514350" indent="-514350" algn="just">
              <a:spcBef>
                <a:spcPts val="0"/>
              </a:spcBef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творческие  и  рабочие  группы,  деловые  игры,  смотры-конкурсы, открытые показы, круглый стол, педагогические советы, участие педагогов в методических объединениях района, участие научно-практических конференциях,  педагогические ринги, КВН, брифинги,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коучинги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мозговые штурмы и т.д.</a:t>
            </a:r>
          </a:p>
          <a:p>
            <a:pPr marL="514350" indent="-514350" algn="just">
              <a:spcBef>
                <a:spcPts val="0"/>
              </a:spcBef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2. Индивидуальные формы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стажировка,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собеседование,самообразование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наставничество,  индивидуальные    консультации,  беседы, контрольно-аналитическая деятельность (тематический контроль, оперативный контроль, предупредительный и сравнительный контроль), методическая помощь в организации РППС, методическая помощь в организации работы с родителями.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28726"/>
          </a:xfrm>
        </p:spPr>
        <p:txBody>
          <a:bodyPr>
            <a:noAutofit/>
          </a:bodyPr>
          <a:lstStyle/>
          <a:p>
            <a:pPr algn="ctr"/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Цель методического сопровождения педагогов: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оказание помощи педагогу и всему педагогическому коллективу в повышении и развитии их профессиональной компетенции для достижения качественных результатов в своей педагогической деятельности. 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57364"/>
            <a:ext cx="8686800" cy="4222761"/>
          </a:xfrm>
        </p:spPr>
        <p:txBody>
          <a:bodyPr>
            <a:normAutofit fontScale="70000" lnSpcReduction="20000"/>
          </a:bodyPr>
          <a:lstStyle/>
          <a:p>
            <a:pPr algn="ctr">
              <a:spcBef>
                <a:spcPct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методического сопровождения педагогов</a:t>
            </a:r>
          </a:p>
          <a:p>
            <a:pPr algn="ctr">
              <a:spcBef>
                <a:spcPct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 игровой деятельности детей дошкольного возраста:</a:t>
            </a:r>
          </a:p>
          <a:p>
            <a:pPr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Разработать систему методических мероприятий, направленных на формирование профессиональной компетентности педагогов по вопросам организации и руководству игровой деятельности детей в разных возрастных группах.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Задачи: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Активизировать знания педагогов о педагогическом сопровождении игровой деятельности дошкольников.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Стимулировать педагогов на создание условий в группах ДОУ для организации культурных практик , ориентированных на проявление детьми самостоятельности, и творчества в игровой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Педагогический совет №1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Тема:«Создание  предметно-игровой среды и её влияние на развитие игровых умений  у детей»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  <a:buNone/>
            </a:pPr>
            <a:r>
              <a:rPr lang="ru-RU" b="1" dirty="0" smtClean="0">
                <a:cs typeface="Times New Roman" pitchFamily="18" charset="0"/>
              </a:rPr>
              <a:t>Цель: </a:t>
            </a:r>
            <a:r>
              <a:rPr lang="ru-RU" dirty="0" smtClean="0">
                <a:cs typeface="Times New Roman" pitchFamily="18" charset="0"/>
              </a:rPr>
              <a:t>оптимизация условий, способствующих развитию игровой деятельности в соответствии с ФГОС ДО.</a:t>
            </a:r>
          </a:p>
          <a:p>
            <a:pPr>
              <a:spcBef>
                <a:spcPct val="0"/>
              </a:spcBef>
              <a:buNone/>
            </a:pPr>
            <a:r>
              <a:rPr lang="ru-RU" b="1" dirty="0" smtClean="0">
                <a:cs typeface="Times New Roman" pitchFamily="18" charset="0"/>
              </a:rPr>
              <a:t>Задачи: </a:t>
            </a:r>
            <a:endParaRPr lang="ru-RU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b="1" dirty="0" smtClean="0">
                <a:cs typeface="Times New Roman" pitchFamily="18" charset="0"/>
              </a:rPr>
              <a:t>1.</a:t>
            </a:r>
            <a:r>
              <a:rPr lang="ru-RU" dirty="0" smtClean="0">
                <a:cs typeface="Times New Roman" pitchFamily="18" charset="0"/>
              </a:rPr>
              <a:t>Создать условия для развития ключевых профессиональных компетентностей педагогов (коммуникативной, информационной, интеллектуально-педагогической) по развитию умений у педагогов строить </a:t>
            </a:r>
            <a:r>
              <a:rPr lang="ru-RU" sz="2800" dirty="0" smtClean="0">
                <a:cs typeface="Times New Roman" pitchFamily="18" charset="0"/>
              </a:rPr>
              <a:t>предметно-игровое</a:t>
            </a:r>
            <a:r>
              <a:rPr lang="ru-RU" dirty="0" smtClean="0">
                <a:cs typeface="Times New Roman" pitchFamily="18" charset="0"/>
              </a:rPr>
              <a:t> пространство группы.</a:t>
            </a:r>
          </a:p>
          <a:p>
            <a:pPr>
              <a:spcBef>
                <a:spcPct val="0"/>
              </a:spcBef>
              <a:buNone/>
            </a:pPr>
            <a:r>
              <a:rPr lang="ru-RU" b="1" dirty="0" smtClean="0">
                <a:cs typeface="Times New Roman" pitchFamily="18" charset="0"/>
              </a:rPr>
              <a:t>2. </a:t>
            </a:r>
            <a:r>
              <a:rPr lang="ru-RU" dirty="0" smtClean="0">
                <a:cs typeface="Times New Roman" pitchFamily="18" charset="0"/>
              </a:rPr>
              <a:t>Формировать потребность к поиску и выявлению своих оригинальных находок.</a:t>
            </a:r>
          </a:p>
          <a:p>
            <a:pPr algn="ctr">
              <a:spcBef>
                <a:spcPct val="0"/>
              </a:spcBef>
              <a:buNone/>
            </a:pPr>
            <a:r>
              <a:rPr lang="ru-RU" b="1" dirty="0" smtClean="0">
                <a:cs typeface="Times New Roman" pitchFamily="18" charset="0"/>
              </a:rPr>
              <a:t>Темы: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Требования, принципы и подходы к созданию предметно-игровой среды в ДОУ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Организация центров сюжетно-ролевой игры в группе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Использование макетов для сюжетно-ролевых игр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Консультация</a:t>
            </a:r>
            <a:r>
              <a:rPr lang="ru-RU" dirty="0" smtClean="0"/>
              <a:t> «Атрибуты для сюжетно-ролевых игр в разных возрастных группах»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Деловая игра  </a:t>
            </a:r>
            <a:r>
              <a:rPr lang="ru-RU" dirty="0" smtClean="0"/>
              <a:t>«Организация работы по игровой деятельности в период адаптации»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Семинар-практикум </a:t>
            </a:r>
            <a:r>
              <a:rPr lang="ru-RU" dirty="0" smtClean="0"/>
              <a:t>«Создание развивающей предметно-пространственной среды для сюжетно-ролевых игр»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Тематический контроль </a:t>
            </a:r>
            <a:r>
              <a:rPr lang="ru-RU" dirty="0" smtClean="0"/>
              <a:t>«Развивающая предметно-пространственная среда для игровой деятельности дошкольников»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Смотр-конкурс</a:t>
            </a:r>
            <a:r>
              <a:rPr lang="ru-RU" dirty="0" smtClean="0"/>
              <a:t> «Атрибуты для сюжетно-ролевых игр»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Презентация </a:t>
            </a:r>
            <a:r>
              <a:rPr lang="ru-RU" dirty="0" smtClean="0"/>
              <a:t>новинок дидактических игр и развивающих пособий для детей дошкольного возраста</a:t>
            </a:r>
          </a:p>
          <a:p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</TotalTime>
  <Words>1042</Words>
  <Application>Microsoft Office PowerPoint</Application>
  <PresentationFormat>Экран (4:3)</PresentationFormat>
  <Paragraphs>112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Методическое сопровождение педагогов по игровой деятельности детей дошкольного возраста</vt:lpstr>
      <vt:lpstr>Слайд 2</vt:lpstr>
      <vt:lpstr> Методическое сопровождение  – целостная, основанная на достижениях науки и передового педагогического опыта система взаимосвязанных мер,  направленных на: </vt:lpstr>
      <vt:lpstr>Методическое сопровождение педагогического процесса  в современном ДОУ -</vt:lpstr>
      <vt:lpstr>Слайд 5</vt:lpstr>
      <vt:lpstr>Формы организации методического сопровождения:</vt:lpstr>
      <vt:lpstr>Цель методического сопровождения педагогов: оказание помощи педагогу и всему педагогическому коллективу в повышении и развитии их профессиональной компетенции для достижения качественных результатов в своей педагогической деятельности. </vt:lpstr>
      <vt:lpstr>Педагогический совет №1 Тема:«Создание  предметно-игровой среды и её влияние на развитие игровых умений  у детей» </vt:lpstr>
      <vt:lpstr>Слайд 9</vt:lpstr>
      <vt:lpstr>Слайд 10</vt:lpstr>
      <vt:lpstr>Педагогический совет № 2 Тема: «Сюжетно-ролевая игра как условие успешной социализации ребенка-дошкольника»</vt:lpstr>
      <vt:lpstr>Слайд 12</vt:lpstr>
      <vt:lpstr>Семинар практикум  «Сюжетно-ролевая игра – основной вид ребёнка дошкольного  возраста»</vt:lpstr>
      <vt:lpstr>Презентация  проектов развития сюжетно-ролевых  игр</vt:lpstr>
      <vt:lpstr>Презентация  проектов развития сюжетно-ролевых  игр</vt:lpstr>
      <vt:lpstr>Педагогический совет № 3 Тема: «Роль театрализованных игр в развитии  детей дошкольного возраста» </vt:lpstr>
      <vt:lpstr>Слайд 17</vt:lpstr>
      <vt:lpstr>Смотр-конкурс центров для театрализованной деятельности</vt:lpstr>
      <vt:lpstr>Важно! Методическая поддержка в: </vt:lpstr>
      <vt:lpstr>Преимущество перспективного планирования игровой деятельности </vt:lpstr>
      <vt:lpstr>Участие в педагогических конференциях и фестивалях, а также участие в городских методических объединениях:   - Воспитатель Брусникина Т.В. в 2018-19 году участвовала в городской педагогической конференции «Педагогическое сообщество»  и в фестивале педагогических идей «Вдохновение» в г. Палех, где представила свой опыт работы на тему «Использование нетрадиционных дидактических игр и пособий для познавательного развития детей младшего дошкольного возраста». На данный момент  участвует в конкурсе «Методическая разработка» в номинации «Развивающее пособие», где она прошла в очный этап.    - Музыкальный руководитель Козлова Н.В. 2018-19 году участвовала в фестивале педагогических идей «Вдохновение» в г. Палех с разработкой долгосрочного проекта «Развитие эмоционального состояния детей младшего дошкольного возраста посредством ярких персонажей и атрибутов в процессе проведения развлечений».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сопровождение педагогов по игровой деятельности детей дошкольного возраста</dc:title>
  <dc:creator>DNS</dc:creator>
  <cp:lastModifiedBy>Владелец</cp:lastModifiedBy>
  <cp:revision>8</cp:revision>
  <dcterms:created xsi:type="dcterms:W3CDTF">2019-04-02T03:04:55Z</dcterms:created>
  <dcterms:modified xsi:type="dcterms:W3CDTF">2019-05-06T12:11:02Z</dcterms:modified>
</cp:coreProperties>
</file>