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4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540C3-F16E-46BE-B640-FBB2F57D757E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A5518-9390-42A9-85FD-D44784B06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928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6F06A-4860-4995-BD98-6BB8E6DED05E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21001-0C7A-4A40-AE55-9F8D70C03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41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10" y="1124744"/>
            <a:ext cx="8731453" cy="1080120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8229600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0"/>
            <a:ext cx="6408711" cy="3861048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Проект</a:t>
            </a:r>
            <a:br>
              <a:rPr lang="ru-RU" sz="88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sz="88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«Моя малая Родина»</a:t>
            </a:r>
            <a:endParaRPr lang="ru-RU" sz="8800" b="1" dirty="0"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04864"/>
            <a:ext cx="5832648" cy="3959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215900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Реализация </a:t>
            </a:r>
            <a:br>
              <a:rPr lang="ru-RU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проекта в группе «Почемучки»</a:t>
            </a:r>
            <a:br>
              <a:rPr lang="ru-RU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МБДОУ №3 «Светлячок»</a:t>
            </a:r>
            <a:endParaRPr lang="ru-RU" b="1" dirty="0"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44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0648"/>
            <a:ext cx="3491880" cy="2618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2080" y="23488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«За, что я люблю детский сад»!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799" y="3212976"/>
            <a:ext cx="4320480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55172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«Где работают родители».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734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632"/>
            <a:ext cx="3779912" cy="28349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2420888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«Мое Тейково»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501008"/>
            <a:ext cx="4128459" cy="309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5589240"/>
            <a:ext cx="264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Дом, в котором я живу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63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6632"/>
            <a:ext cx="4211960" cy="3158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299695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Мой родной город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3803915" cy="2852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580526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70C0"/>
                </a:solidFill>
                <a:latin typeface="Book Antiqua" panose="02040602050305030304" pitchFamily="18" charset="0"/>
              </a:rPr>
              <a:t>Леп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бук «Моя малая Родина»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16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6632"/>
            <a:ext cx="3995936" cy="2996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26369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«Моя милая мама»!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78" y="3429000"/>
            <a:ext cx="4379979" cy="32849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2080" y="507149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Герои нашего города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3263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89734"/>
            <a:ext cx="4572000" cy="61555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ts val="1700"/>
              </a:lnSpc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Тейково - ты мой родимый город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Даже воздух здесь какой-то свой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Ты моей душе и сердцу дорог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Мне не нежен ни какой другой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Твои улицы и площади красивы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Речка Вязьма и Сосновый бор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И красавцы тополя большие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Край красивый, Тейковский, родной.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Знаю что придется мне уехать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Далеко от сюда, навсегда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Но пейзажи Тейкова, родные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Не забуду я уж никогда!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Буду помнить как я здесь гулял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Как с друзьями проводил деньки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Летом мы купались в Вязьме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А зимой играли все в снежки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Тейково - ты мой родимый город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Даже воздух здесь какой-то свой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Ты моей душе и сердцу дорог</a:t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Край красивый, Тейковский, родной!</a:t>
            </a:r>
          </a:p>
          <a:p>
            <a:endParaRPr lang="ru-RU" dirty="0" smtClean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	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	Корнев Дмитрий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59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4380" y="3789040"/>
            <a:ext cx="7243192" cy="17281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Выполнила</a:t>
            </a:r>
            <a:br>
              <a:rPr lang="ru-RU" sz="3600" dirty="0" smtClean="0">
                <a:solidFill>
                  <a:srgbClr val="002060"/>
                </a:solidFill>
                <a:latin typeface="Book Antiqua" panose="0204060205030503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 воспитатель МБДОУ №3 «Светлячок»</a:t>
            </a:r>
            <a:endParaRPr lang="ru-RU" sz="3600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" r="5619"/>
          <a:stretch>
            <a:fillRect/>
          </a:stretch>
        </p:blipFill>
        <p:spPr>
          <a:xfrm>
            <a:off x="3419872" y="63341"/>
            <a:ext cx="5342384" cy="4006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508104" y="5517232"/>
            <a:ext cx="3528392" cy="9052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Заика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Ирина Васильевна</a:t>
            </a:r>
            <a:endParaRPr lang="ru-RU" sz="2800" b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280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B0F0"/>
                </a:solidFill>
                <a:latin typeface="Book Antiqua" panose="02040602050305030304" pitchFamily="18" charset="0"/>
              </a:rPr>
              <a:t>Актуальность</a:t>
            </a:r>
            <a: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  <a:t> темы</a:t>
            </a:r>
            <a:endParaRPr lang="ru-RU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123728" y="1226514"/>
            <a:ext cx="6563072" cy="529883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800" dirty="0" smtClean="0">
                <a:latin typeface="Book Antiqua" panose="02040602050305030304" pitchFamily="18" charset="0"/>
              </a:rPr>
              <a:t>	</a:t>
            </a:r>
            <a:r>
              <a:rPr lang="ru-RU" sz="3800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У </a:t>
            </a:r>
            <a:r>
              <a:rPr lang="ru-RU" sz="3800" dirty="0">
                <a:solidFill>
                  <a:srgbClr val="002060"/>
                </a:solidFill>
                <a:latin typeface="Book Antiqua" panose="02040602050305030304" pitchFamily="18" charset="0"/>
              </a:rPr>
              <a:t>нас есть огромное желание воспитать у ребенка: любовь к самому близкому – к родному дому и детскому саду, а это основа из основ нравственно-патриотического воспитания, его первая и самая важная ступень. Дошкольник должен осознать себя членом семьи, неотъемлемой частью своей малой родины, потом – гражданином России, и только потом – жителем планеты Земля. Идти нужно от близкого к далекому. В настоящее время семья переживает не лучшие времена, родители все меньше внимания уделяют детям и их воспитанию. Ребенку все сложнее полюбить свой дом, семью, да и детский сад тоже. Поэтому необходимо создать условия для формирования у детей эмоционально насыщенного образа родного дома, детского сада. Дети должны научиться заботиться о близких с детства, быть внимательными друг другу, сострадать, словом и делом помогать.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420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Цель проекта:</a:t>
            </a:r>
          </a:p>
          <a:p>
            <a:pPr marL="0" indent="0" algn="ctr">
              <a:buNone/>
            </a:pPr>
            <a:r>
              <a:rPr lang="ru-RU" dirty="0"/>
              <a:t> 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воспитание </a:t>
            </a:r>
            <a:r>
              <a:rPr lang="ru-RU" sz="4000" dirty="0">
                <a:solidFill>
                  <a:srgbClr val="0070C0"/>
                </a:solidFill>
                <a:latin typeface="Monotype Corsiva" panose="03010101010201010101" pitchFamily="66" charset="0"/>
              </a:rPr>
              <a:t>чувства любви к Родине, родному городу, семье.</a:t>
            </a:r>
          </a:p>
        </p:txBody>
      </p:sp>
    </p:spTree>
    <p:extLst>
      <p:ext uri="{BB962C8B-B14F-4D97-AF65-F5344CB8AC3E}">
        <p14:creationId xmlns:p14="http://schemas.microsoft.com/office/powerpoint/2010/main" val="90563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1844824"/>
            <a:ext cx="7542214" cy="4752528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расширить знания детей о родном городе;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формировать чувства привязанности к своему дому, семье, своим близким, детскому саду, друзьям в детском саду;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формировать чувства любви к своему родному краю, своей малой родине на основе приобщения к родной природе, культуре и традициям,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развивать у детей познавательные процессы (восприятие, память, внимание, воображение, мышление) и мыслительные операции (анализ, синтез, сравнение, обобщение);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развивать умение отражать свои впечатления в разнообразной деятельности (рисовании, аппликации)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вызвать интерес к литературе по данной </a:t>
            </a:r>
            <a:r>
              <a:rPr lang="ru-RU" sz="80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тематике ;</a:t>
            </a:r>
            <a:endParaRPr lang="ru-RU" sz="8000" dirty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8000" dirty="0">
                <a:solidFill>
                  <a:srgbClr val="0070C0"/>
                </a:solidFill>
                <a:latin typeface="Book Antiqua" panose="02040602050305030304" pitchFamily="18" charset="0"/>
              </a:rPr>
              <a:t>способствовать развитию речи через выразительное чтение стихов, составление рассказов о </a:t>
            </a:r>
            <a:r>
              <a:rPr lang="ru-RU" sz="80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семье ( </a:t>
            </a:r>
            <a:r>
              <a:rPr lang="ru-RU" sz="8000" dirty="0" err="1" smtClean="0">
                <a:solidFill>
                  <a:srgbClr val="0070C0"/>
                </a:solidFill>
                <a:latin typeface="Book Antiqua" panose="02040602050305030304" pitchFamily="18" charset="0"/>
              </a:rPr>
              <a:t>И.Тургенев</a:t>
            </a:r>
            <a:r>
              <a:rPr lang="ru-RU" sz="80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«Деревня»; </a:t>
            </a:r>
            <a:r>
              <a:rPr lang="ru-RU" sz="8000" dirty="0" err="1" smtClean="0">
                <a:solidFill>
                  <a:srgbClr val="0070C0"/>
                </a:solidFill>
                <a:latin typeface="Book Antiqua" panose="02040602050305030304" pitchFamily="18" charset="0"/>
              </a:rPr>
              <a:t>К.Паустовский</a:t>
            </a:r>
            <a:r>
              <a:rPr lang="ru-RU" sz="80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«Моя Родина», «Собрание чудес» и другие произведения</a:t>
            </a:r>
            <a:endParaRPr lang="ru-RU" sz="8000" dirty="0"/>
          </a:p>
          <a:p>
            <a:pPr algn="just">
              <a:buFont typeface="Wingdings" panose="05000000000000000000" pitchFamily="2" charset="2"/>
              <a:buChar char="v"/>
            </a:pPr>
            <a:endParaRPr lang="ru-RU" sz="8000" dirty="0"/>
          </a:p>
          <a:p>
            <a:pPr algn="just">
              <a:buFont typeface="Wingdings" panose="05000000000000000000" pitchFamily="2" charset="2"/>
              <a:buChar char="v"/>
            </a:pPr>
            <a:endParaRPr lang="ru-RU" dirty="0"/>
          </a:p>
          <a:p>
            <a:pPr algn="just">
              <a:buFont typeface="Wingdings" panose="05000000000000000000" pitchFamily="2" charset="2"/>
              <a:buChar char="v"/>
            </a:pPr>
            <a:endParaRPr lang="ru-RU" sz="5100" dirty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840760" cy="151216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Задачи проекта:</a:t>
            </a:r>
            <a:r>
              <a:rPr lang="ru-RU" dirty="0">
                <a:solidFill>
                  <a:srgbClr val="00B0F0"/>
                </a:solidFill>
                <a:latin typeface="Book Antiqua" panose="02040602050305030304" pitchFamily="18" charset="0"/>
              </a:rPr>
              <a:t/>
            </a:r>
            <a:br>
              <a:rPr lang="ru-RU" dirty="0">
                <a:solidFill>
                  <a:srgbClr val="00B0F0"/>
                </a:solidFill>
                <a:latin typeface="Book Antiqua" panose="02040602050305030304" pitchFamily="18" charset="0"/>
              </a:rPr>
            </a:br>
            <a:endParaRPr lang="ru-RU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47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3387784"/>
            <a:ext cx="7941568" cy="2187624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Участники</a:t>
            </a:r>
            <a:r>
              <a:rPr lang="ru-RU" sz="4400" b="1" u="sng" dirty="0">
                <a:solidFill>
                  <a:srgbClr val="00B0F0"/>
                </a:solidFill>
                <a:latin typeface="Book Antiqua" panose="02040602050305030304" pitchFamily="18" charset="0"/>
              </a:rPr>
              <a:t> </a:t>
            </a:r>
            <a:r>
              <a:rPr lang="ru-RU" sz="44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проекта</a:t>
            </a:r>
            <a:r>
              <a:rPr lang="ru-RU" sz="4400" b="1" u="sng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:</a:t>
            </a:r>
            <a:r>
              <a:rPr lang="ru-RU" sz="4400" dirty="0">
                <a:solidFill>
                  <a:srgbClr val="00B0F0"/>
                </a:solidFill>
                <a:latin typeface="Book Antiqua" panose="02040602050305030304" pitchFamily="18" charset="0"/>
              </a:rPr>
              <a:t> </a:t>
            </a:r>
            <a:endParaRPr lang="ru-RU" sz="4400" dirty="0" smtClean="0">
              <a:solidFill>
                <a:srgbClr val="00B0F0"/>
              </a:solidFill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дети старшей 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группы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педагоги, 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родители.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3311137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rgbClr val="00B0F0"/>
                </a:solidFill>
                <a:latin typeface="Book Antiqua" panose="02040602050305030304" pitchFamily="18" charset="0"/>
              </a:rPr>
              <a:t>Тип проекта</a:t>
            </a:r>
            <a: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  <a:t>: </a:t>
            </a:r>
            <a:r>
              <a:rPr lang="ru-RU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краткосрочный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, творческий, 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познавательный.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628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04864"/>
            <a:ext cx="7787208" cy="4320480"/>
          </a:xfrm>
        </p:spPr>
        <p:txBody>
          <a:bodyPr>
            <a:noAutofit/>
          </a:bodyPr>
          <a:lstStyle/>
          <a:p>
            <a:r>
              <a:rPr lang="ru-RU" sz="2000" b="1" i="1" u="sng" dirty="0">
                <a:solidFill>
                  <a:srgbClr val="002060"/>
                </a:solidFill>
                <a:latin typeface="Book Antiqua" panose="02040602050305030304" pitchFamily="18" charset="0"/>
              </a:rPr>
              <a:t>Подготовительный</a:t>
            </a:r>
            <a:r>
              <a:rPr lang="ru-RU" sz="2000" b="1" u="sng" dirty="0">
                <a:solidFill>
                  <a:srgbClr val="002060"/>
                </a:solidFill>
                <a:latin typeface="Book Antiqua" panose="02040602050305030304" pitchFamily="18" charset="0"/>
              </a:rPr>
              <a:t>,</a:t>
            </a: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 включает в себя: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Составление перспективного плана работы по проведению проекта;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Подбор </a:t>
            </a: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литературы, открыток, стихотворений, рассказов, загадок, пословиц;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Создание и пополнение предметно – развивающей среды.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b="1" u="sng" dirty="0">
                <a:solidFill>
                  <a:srgbClr val="002060"/>
                </a:solidFill>
                <a:latin typeface="Book Antiqua" panose="02040602050305030304" pitchFamily="18" charset="0"/>
              </a:rPr>
              <a:t>-</a:t>
            </a:r>
            <a:r>
              <a:rPr lang="ru-RU" sz="2000" b="1" i="1" u="sng" dirty="0">
                <a:solidFill>
                  <a:srgbClr val="002060"/>
                </a:solidFill>
                <a:latin typeface="Book Antiqua" panose="02040602050305030304" pitchFamily="18" charset="0"/>
              </a:rPr>
              <a:t>Основной</a:t>
            </a:r>
            <a:r>
              <a:rPr lang="ru-RU" sz="2000" i="1" dirty="0">
                <a:solidFill>
                  <a:srgbClr val="0070C0"/>
                </a:solidFill>
                <a:latin typeface="Book Antiqua" panose="02040602050305030304" pitchFamily="18" charset="0"/>
              </a:rPr>
              <a:t>,</a:t>
            </a: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 включает в себя: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Привлечение родителей к оказанию помощи;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Чтение художественной литературы;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Рассматривание иллюстраций;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Рисование рисунков;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>Проведение с детьми бесед.</a:t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sz="2000" b="1" i="1" u="sng" dirty="0">
                <a:solidFill>
                  <a:srgbClr val="002060"/>
                </a:solidFill>
                <a:latin typeface="Book Antiqua" panose="02040602050305030304" pitchFamily="18" charset="0"/>
              </a:rPr>
              <a:t>Заключительный.</a:t>
            </a:r>
            <a: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Book Antiqua" panose="02040602050305030304" pitchFamily="18" charset="0"/>
              </a:rPr>
            </a:br>
            <a:endParaRPr lang="ru-RU" sz="2000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840760" cy="1872208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  <a:t>Этапы </a:t>
            </a:r>
            <a:r>
              <a:rPr lang="ru-RU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реализации </a:t>
            </a:r>
            <a: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  <a:t>проекта</a:t>
            </a:r>
            <a:r>
              <a:rPr lang="ru-RU" dirty="0">
                <a:solidFill>
                  <a:srgbClr val="00B0F0"/>
                </a:solidFill>
                <a:latin typeface="Book Antiqua" panose="02040602050305030304" pitchFamily="18" charset="0"/>
              </a:rPr>
              <a:t>:</a:t>
            </a:r>
            <a:br>
              <a:rPr lang="ru-RU" dirty="0">
                <a:solidFill>
                  <a:srgbClr val="00B0F0"/>
                </a:solidFill>
                <a:latin typeface="Book Antiqua" panose="02040602050305030304" pitchFamily="18" charset="0"/>
              </a:rPr>
            </a:br>
            <a:endParaRPr lang="ru-RU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2857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75656" y="1556792"/>
            <a:ext cx="7488832" cy="4968552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Дети имеют представление о городе, в котором они живут. Знают, что их «малая» Родина, испытывают чувства гордости за свой край.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Знают историю возникновения родного города, его достопримечательности.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Имеют представление об исторических памятниках.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Проявление интереса к родному краю, который находит отражение в совместных рисунках детей и родителей, рассказах.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Дети знают праздники и традиции, которые отмечаются в городе и семье.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172696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  <a:t>Ожидаемый результат:</a:t>
            </a:r>
            <a:b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</a:br>
            <a:endParaRPr lang="ru-RU" b="1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5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83160" y="1484784"/>
            <a:ext cx="7103640" cy="5040561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Беседа на тему «Я горжусь трудом своих родителей».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Дидактическая игра «Как зовут тебя по-другому».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Беседы «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За, 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что я люблю детский сад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»!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Рассматривание открыток «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Мое Тейково».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Беседа «Где работают родители».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Беседа о жизни животных и птиц в лесу.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Познавательная беседа «Помощь зимующим птицам».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Кормление 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птиц на участке детского сада.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Рисование «Дом, в котором я живу»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Чтение литературных произведений,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Заучивание пословиц и поговорок о Родине, семье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Совместный досуг с 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родителями «Моя милая мама». Изготовление подарка для мамы милая Сюжетно-ролевые 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игры: «Семья»,  «Больница», 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Book Antiqua" panose="02040602050305030304" pitchFamily="18" charset="0"/>
              </a:rPr>
              <a:t>«Путешествие по городу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».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изготовление  </a:t>
            </a:r>
            <a:r>
              <a:rPr lang="ru-RU" dirty="0" err="1" smtClean="0">
                <a:solidFill>
                  <a:srgbClr val="0070C0"/>
                </a:solidFill>
                <a:latin typeface="Book Antiqua" panose="02040602050305030304" pitchFamily="18" charset="0"/>
              </a:rPr>
              <a:t>лейпбука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«Моя малая Родина «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Выполнение  аппликации «Мой  родной город    » 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Рассматривание  фотовыставки  «Тейково- любимый город»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Беседа о героях Великой Отечественной войны.</a:t>
            </a:r>
            <a:endParaRPr lang="ru-RU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83160" y="68244"/>
            <a:ext cx="7560840" cy="179896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  <a:t>Организация деятельности в ходе выполнения проекта:</a:t>
            </a:r>
            <a:br>
              <a:rPr lang="ru-RU" b="1" dirty="0">
                <a:solidFill>
                  <a:srgbClr val="00B0F0"/>
                </a:solidFill>
                <a:latin typeface="Book Antiqua" panose="02040602050305030304" pitchFamily="18" charset="0"/>
              </a:rPr>
            </a:br>
            <a:endParaRPr lang="ru-RU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58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180a3e1dcfeb8ff4ac232945f33422b85102064"/>
</p:tagLst>
</file>

<file path=ppt/theme/theme1.xml><?xml version="1.0" encoding="utf-8"?>
<a:theme xmlns:a="http://schemas.openxmlformats.org/drawingml/2006/main" name="Тема Office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428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«Моя малая Родина»</vt:lpstr>
      <vt:lpstr>Выполнила  воспитатель МБДОУ №3 «Светлячок»</vt:lpstr>
      <vt:lpstr>Актуальность темы</vt:lpstr>
      <vt:lpstr>Презентация PowerPoint</vt:lpstr>
      <vt:lpstr>Задачи проекта: </vt:lpstr>
      <vt:lpstr>Тип проекта:  краткосрочный, творческий, познавательный.</vt:lpstr>
      <vt:lpstr>Этапы  реализации проекта: </vt:lpstr>
      <vt:lpstr>Ожидаемый результат: </vt:lpstr>
      <vt:lpstr>Организация деятельности в ходе выполнения проекта: </vt:lpstr>
      <vt:lpstr>Реализация  проекта в группе «Почемучки» МБДОУ №3 «Светлячок»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Юный читатель</dc:title>
  <dc:creator>obstinate</dc:creator>
  <dc:description>Шаблон презентации с сайта https://presentation-creation.ru/</dc:description>
  <cp:lastModifiedBy>Пользователь</cp:lastModifiedBy>
  <cp:revision>137</cp:revision>
  <cp:lastPrinted>2018-12-05T14:48:48Z</cp:lastPrinted>
  <dcterms:created xsi:type="dcterms:W3CDTF">2018-02-25T09:09:03Z</dcterms:created>
  <dcterms:modified xsi:type="dcterms:W3CDTF">2019-05-06T11:06:39Z</dcterms:modified>
</cp:coreProperties>
</file>