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79" r:id="rId4"/>
    <p:sldId id="280" r:id="rId5"/>
    <p:sldId id="281" r:id="rId6"/>
    <p:sldId id="284" r:id="rId7"/>
    <p:sldId id="286" r:id="rId8"/>
    <p:sldId id="287" r:id="rId9"/>
    <p:sldId id="288" r:id="rId10"/>
    <p:sldId id="282" r:id="rId11"/>
    <p:sldId id="283" r:id="rId1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8E8E8"/>
    <a:srgbClr val="1E1E20"/>
    <a:srgbClr val="4D4D4D"/>
    <a:srgbClr val="B92D14"/>
    <a:srgbClr val="35759D"/>
    <a:srgbClr val="35B19D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07" autoAdjust="0"/>
    <p:restoredTop sz="95596" autoAdjust="0"/>
  </p:normalViewPr>
  <p:slideViewPr>
    <p:cSldViewPr>
      <p:cViewPr varScale="1">
        <p:scale>
          <a:sx n="70" d="100"/>
          <a:sy n="70" d="100"/>
        </p:scale>
        <p:origin x="-16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7 класс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Да, посещаю</c:v>
                </c:pt>
                <c:pt idx="1">
                  <c:v>ФОК</c:v>
                </c:pt>
                <c:pt idx="2">
                  <c:v>Спортивный стадион</c:v>
                </c:pt>
                <c:pt idx="3">
                  <c:v>Нет, не посещаю</c:v>
                </c:pt>
                <c:pt idx="4">
                  <c:v>Самбо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0.26</c:v>
                </c:pt>
                <c:pt idx="1">
                  <c:v>0.13</c:v>
                </c:pt>
                <c:pt idx="2">
                  <c:v>0.06</c:v>
                </c:pt>
                <c:pt idx="3">
                  <c:v>0.21</c:v>
                </c:pt>
                <c:pt idx="4">
                  <c:v>0.19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класс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Да, посещаю</c:v>
                </c:pt>
                <c:pt idx="1">
                  <c:v>ФОК</c:v>
                </c:pt>
                <c:pt idx="2">
                  <c:v>Спортивный стадион</c:v>
                </c:pt>
                <c:pt idx="3">
                  <c:v>Нет, не посещаю</c:v>
                </c:pt>
                <c:pt idx="4">
                  <c:v>Самбо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0.36</c:v>
                </c:pt>
                <c:pt idx="1">
                  <c:v>0.28999999999999998</c:v>
                </c:pt>
                <c:pt idx="2">
                  <c:v>7.0000000000000007E-2</c:v>
                </c:pt>
                <c:pt idx="3">
                  <c:v>0.16</c:v>
                </c:pt>
                <c:pt idx="4">
                  <c:v>0.12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9 класс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Да, посещаю</c:v>
                </c:pt>
                <c:pt idx="1">
                  <c:v>ФОК</c:v>
                </c:pt>
                <c:pt idx="2">
                  <c:v>Спортивный стадион</c:v>
                </c:pt>
                <c:pt idx="3">
                  <c:v>Нет, не посещаю</c:v>
                </c:pt>
                <c:pt idx="4">
                  <c:v>Самбо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0.36</c:v>
                </c:pt>
                <c:pt idx="1">
                  <c:v>0.28999999999999998</c:v>
                </c:pt>
                <c:pt idx="2">
                  <c:v>7.0000000000000007E-2</c:v>
                </c:pt>
                <c:pt idx="3">
                  <c:v>0.16</c:v>
                </c:pt>
                <c:pt idx="4">
                  <c:v>0.12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7 класс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Хорошо выполняют работу</c:v>
                </c:pt>
                <c:pt idx="1">
                  <c:v>В целом нравится</c:v>
                </c:pt>
                <c:pt idx="2">
                  <c:v>Не посещаю</c:v>
                </c:pt>
                <c:pt idx="3">
                  <c:v>Не нравится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0.26</c:v>
                </c:pt>
                <c:pt idx="1">
                  <c:v>0.09</c:v>
                </c:pt>
                <c:pt idx="2">
                  <c:v>0.08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класс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Хорошо выполняют работу</c:v>
                </c:pt>
                <c:pt idx="1">
                  <c:v>В целом нравится</c:v>
                </c:pt>
                <c:pt idx="2">
                  <c:v>Не посещаю</c:v>
                </c:pt>
                <c:pt idx="3">
                  <c:v>Не нравится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0.25</c:v>
                </c:pt>
                <c:pt idx="1">
                  <c:v>0.19</c:v>
                </c:pt>
                <c:pt idx="2">
                  <c:v>0.05</c:v>
                </c:pt>
                <c:pt idx="3">
                  <c:v>0.02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title>
      <c:tx>
        <c:rich>
          <a:bodyPr/>
          <a:lstStyle/>
          <a:p>
            <a:pPr>
              <a:defRPr/>
            </a:pPr>
            <a:r>
              <a:rPr lang="ru-RU"/>
              <a:t>9 класс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Хорошо выполняют работу</c:v>
                </c:pt>
                <c:pt idx="1">
                  <c:v>В целом нравится</c:v>
                </c:pt>
                <c:pt idx="2">
                  <c:v>Не посещаю</c:v>
                </c:pt>
                <c:pt idx="3">
                  <c:v>Не нравится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0.25</c:v>
                </c:pt>
                <c:pt idx="1">
                  <c:v>0.19</c:v>
                </c:pt>
                <c:pt idx="2">
                  <c:v>0.05</c:v>
                </c:pt>
                <c:pt idx="3">
                  <c:v>0.02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7 класс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 знаю</c:v>
                </c:pt>
                <c:pt idx="2">
                  <c:v>Нет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0.31</c:v>
                </c:pt>
                <c:pt idx="1">
                  <c:v>0.02</c:v>
                </c:pt>
                <c:pt idx="2">
                  <c:v>0.06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9 класс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 знаю</c:v>
                </c:pt>
                <c:pt idx="2">
                  <c:v>Нет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0%">
                  <c:v>0.44</c:v>
                </c:pt>
                <c:pt idx="2" formatCode="0%">
                  <c:v>0.09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7 класс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В целом удобное</c:v>
                </c:pt>
                <c:pt idx="2">
                  <c:v>Нет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0.25</c:v>
                </c:pt>
                <c:pt idx="1">
                  <c:v>0.02</c:v>
                </c:pt>
                <c:pt idx="2">
                  <c:v>0.12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9 класс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Да</c:v>
                </c:pt>
                <c:pt idx="1">
                  <c:v>В целом удобно</c:v>
                </c:pt>
                <c:pt idx="2">
                  <c:v>Нет</c:v>
                </c:pt>
                <c:pt idx="3">
                  <c:v>Самбо да, ФОК нет</c:v>
                </c:pt>
                <c:pt idx="4">
                  <c:v>ФОК да, Самбо нет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0.19</c:v>
                </c:pt>
                <c:pt idx="1">
                  <c:v>0.09</c:v>
                </c:pt>
                <c:pt idx="2">
                  <c:v>0.19</c:v>
                </c:pt>
                <c:pt idx="3">
                  <c:v>0.06</c:v>
                </c:pt>
                <c:pt idx="4">
                  <c:v>0.02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D712C5A-B23F-4668-A844-420E538851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041A277-E7C9-4A33-BA67-0942D5DC50C8}" type="slidenum">
              <a:rPr lang="en-US"/>
              <a:pPr/>
              <a:t>1</a:t>
            </a:fld>
            <a:endParaRPr 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5B7ED1C-9C9A-4662-86EF-CCA68051BADF}" type="slidenum">
              <a:rPr lang="en-US"/>
              <a:pPr/>
              <a:t>2</a:t>
            </a:fld>
            <a:endParaRPr 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037128E-2543-4ADC-B077-DEF11CF783B3}" type="slidenum">
              <a:rPr lang="en-US"/>
              <a:pPr/>
              <a:t>3</a:t>
            </a:fld>
            <a:endParaRPr 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mbo.ru/press/publications" TargetMode="External"/><Relationship Id="rId2" Type="http://schemas.openxmlformats.org/officeDocument/2006/relationships/hyperlink" Target="http://www.samoz.ru/article.php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38200" y="2286000"/>
            <a:ext cx="8305800" cy="1371600"/>
          </a:xfrm>
        </p:spPr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Спортивные сооружения и объекты «Города чемпионов»</a:t>
            </a:r>
            <a:endParaRPr lang="ru-RU" sz="4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2362200"/>
          </a:xfrm>
        </p:spPr>
        <p:txBody>
          <a:bodyPr/>
          <a:lstStyle/>
          <a:p>
            <a:pPr algn="ctr" eaLnBrk="1" hangingPunct="1"/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МБОУ Гимназия №4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районный конкурс исследовательских работ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Секция физкультуры и спорта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Номинация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396240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Выполнили: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Зотова Юлия Николаевна,</a:t>
            </a:r>
          </a:p>
          <a:p>
            <a:pPr algn="r"/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Дзюба Елизавета Владимировна</a:t>
            </a:r>
          </a:p>
          <a:p>
            <a:pPr algn="r"/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учащиеся 9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"Б" класса 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Добрынская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Наталья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Станиславовна,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учитель физической культуры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36847" y="6248400"/>
            <a:ext cx="13071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Кстово</a:t>
            </a:r>
            <a:r>
              <a:rPr lang="ru-RU" sz="16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2017</a:t>
            </a:r>
            <a:endParaRPr lang="ru-RU" sz="1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7315200" cy="7159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00"/>
                </a:solidFill>
              </a:rPr>
              <a:t>Выводы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4191000"/>
          </a:xfrm>
        </p:spPr>
        <p:txBody>
          <a:bodyPr/>
          <a:lstStyle/>
          <a:p>
            <a:pPr lvl="0"/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Спортивные сооружения значимы для города Кстово и его истории, т.к. их развитие тесно связанно с развитием спортивного движения и культуры спорта среди </a:t>
            </a: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кстовчан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будущем планируется развитие и дальнейшее строительство спортивных сооружений в городе Кстово, допустим, второго центра ФОК.</a:t>
            </a:r>
          </a:p>
          <a:p>
            <a:pPr lvl="0"/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результате проведенного анкетирования мы можем сказать, что необходимость в постройке новых спортивных сооружений в городе Кстово существует.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315200" cy="715962"/>
          </a:xfrm>
        </p:spPr>
        <p:txBody>
          <a:bodyPr/>
          <a:lstStyle/>
          <a:p>
            <a:pPr lvl="0" algn="ctr"/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Источники информации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828800"/>
            <a:ext cx="7315200" cy="4191000"/>
          </a:xfrm>
        </p:spPr>
        <p:txBody>
          <a:bodyPr/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sz="20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http://www.samoz.ru/article.php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_(20.01.17)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2) С.В. Елисеев: "Всемирная академия самбо: вчера, сегодня, завтра".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25 июля 2014 года.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URL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sz="20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sz="20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ru-RU" sz="20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2000" u="sng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sambo</a:t>
            </a:r>
            <a:r>
              <a:rPr lang="ru-RU" sz="20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2000" u="sng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20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20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press</a:t>
            </a:r>
            <a:r>
              <a:rPr lang="ru-RU" sz="20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20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publications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_(21.02.2017)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3) http://fok-kstovo.ru_(21.02.17)</a:t>
            </a:r>
          </a:p>
          <a:p>
            <a:pPr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7315200" cy="715963"/>
          </a:xfrm>
        </p:spPr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rgbClr val="000000"/>
                </a:solidFill>
              </a:rPr>
              <a:t>Введение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5486400"/>
          </a:xfrm>
        </p:spPr>
        <p:txBody>
          <a:bodyPr/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Кстово это молодой город, но граждане уже успели прославить его на мировых и Европейских соревнованиях. Жители города любят и занимаются спортом. Для поддержки спортивного движения были построены несколько спортивных сооружений. Мы, посещая одно из них, задумались, есть необходимость в дальнейшей постройке спортивных сооружений  и развития спортивного движения в городе Кстово, ведь множество </a:t>
            </a:r>
            <a:r>
              <a:rPr lang="ru-RU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кстовчан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уже задействованы в спортивных секциях или организациях.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Мы думаем, что городу Кстово необходимы новые спортивные сооружения для развития спортивного движения в городе Кстово и привлечения внимания </a:t>
            </a:r>
            <a:r>
              <a:rPr lang="ru-RU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кстовчан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к физической активности.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762000"/>
            <a:ext cx="7315200" cy="563880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Цель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Исследовать перспективу дальнейшего развития спортивных сооружений и постройки новых, развития спортивного движения в городе Кстово.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Задачи: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Выяснить историю и значимость спортивных сооружений города Кстово;</a:t>
            </a:r>
          </a:p>
          <a:p>
            <a:pPr lvl="0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Выяснить перспективы развития спортивных сооружений в городе Кстово в будущем;</a:t>
            </a:r>
          </a:p>
          <a:p>
            <a:pPr lvl="0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Выяснить необходимость постройки новых спортивных объектов в городе Кстово.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Методы проведения исследований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Взятие интервью, поиск информации в сети интернет и справочной литературе, анкетирование.</a:t>
            </a:r>
          </a:p>
          <a:p>
            <a:pPr eaLnBrk="1" hangingPunct="1">
              <a:lnSpc>
                <a:spcPct val="80000"/>
              </a:lnSpc>
            </a:pPr>
            <a:endParaRPr lang="en-US" sz="1800" dirty="0" smtClean="0">
              <a:solidFill>
                <a:srgbClr val="4D4D4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24600" y="1143000"/>
            <a:ext cx="2819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«Всемирная Академия «Самбо»</a:t>
            </a:r>
          </a:p>
        </p:txBody>
      </p:sp>
      <p:pic>
        <p:nvPicPr>
          <p:cNvPr id="10242" name="Picture 2" descr="http://dissp.com/pc/post_pic/960_timthum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6324600" cy="2857500"/>
          </a:xfrm>
          <a:prstGeom prst="rect">
            <a:avLst/>
          </a:prstGeom>
          <a:noFill/>
        </p:spPr>
      </p:pic>
      <p:pic>
        <p:nvPicPr>
          <p:cNvPr id="10244" name="Picture 4" descr="http://xn--b1abdysacbmnl.xn--p1ai/uploads/Docymenti/FOK/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607315"/>
            <a:ext cx="5029200" cy="32506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4648200"/>
            <a:ext cx="4114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Физкультурно-оздоровительный комплекс «Волжский берег»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0" y="228600"/>
            <a:ext cx="9143999" cy="4616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Спортивные сооружения города Кстово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vanovo.ktipi.ru/news/images/marafon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52401"/>
            <a:ext cx="5181600" cy="304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295400"/>
            <a:ext cx="3886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Спортивный стадион 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МУП НЕФТЕХИМИК» </a:t>
            </a:r>
          </a:p>
        </p:txBody>
      </p:sp>
      <p:pic>
        <p:nvPicPr>
          <p:cNvPr id="26628" name="Picture 4" descr="https://im0-tub-ru.yandex.net/i?id=72d2a9474abfd8fb46ec2f1036175fd6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276600"/>
            <a:ext cx="4924888" cy="30194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00600" y="4495800"/>
            <a:ext cx="434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Футбольный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комплекс детского городка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990600"/>
          </a:xfrm>
        </p:spPr>
        <p:txBody>
          <a:bodyPr/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Посещаете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 вы такие спортивные сооружения как Академия «Самбо», ФОК «Волжский берег», спортивный стадион города Кстово, футбольный комплекс детского парка? 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3429000"/>
          <a:ext cx="4572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4648200" y="1981200"/>
          <a:ext cx="4495800" cy="345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381000"/>
          </a:xfrm>
        </p:spPr>
        <p:txBody>
          <a:bodyPr/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Как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 оцениваете работу этих спортивных сооружений? 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48006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724400" y="2667000"/>
          <a:ext cx="44196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715962"/>
          </a:xfrm>
        </p:spPr>
        <p:txBody>
          <a:bodyPr/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Как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 считаете, есть ли перспективы развития этих спортивных сооружений в будущем? 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3429000"/>
          <a:ext cx="48006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267200" y="1447800"/>
          <a:ext cx="4724400" cy="325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715962"/>
          </a:xfrm>
        </p:spPr>
        <p:txBody>
          <a:bodyPr/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Как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 считаете, удобно ли месторасположение спортивных сооружений? 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524000"/>
          <a:ext cx="51054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3581400" y="3149600"/>
          <a:ext cx="5562600" cy="370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">
      <a:dk1>
        <a:srgbClr val="5F5F5F"/>
      </a:dk1>
      <a:lt1>
        <a:srgbClr val="FFFFFF"/>
      </a:lt1>
      <a:dk2>
        <a:srgbClr val="FFFFFF"/>
      </a:dk2>
      <a:lt2>
        <a:srgbClr val="820044"/>
      </a:lt2>
      <a:accent1>
        <a:srgbClr val="E70303"/>
      </a:accent1>
      <a:accent2>
        <a:srgbClr val="F96F1C"/>
      </a:accent2>
      <a:accent3>
        <a:srgbClr val="FFFFFF"/>
      </a:accent3>
      <a:accent4>
        <a:srgbClr val="505050"/>
      </a:accent4>
      <a:accent5>
        <a:srgbClr val="F1AAAA"/>
      </a:accent5>
      <a:accent6>
        <a:srgbClr val="E26418"/>
      </a:accent6>
      <a:hlink>
        <a:srgbClr val="BD0345"/>
      </a:hlink>
      <a:folHlink>
        <a:srgbClr val="660033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1150</TotalTime>
  <Words>416</Words>
  <Application>Microsoft Office PowerPoint</Application>
  <PresentationFormat>Экран (4:3)</PresentationFormat>
  <Paragraphs>47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powerpoint-template-24</vt:lpstr>
      <vt:lpstr>Спортивные сооружения и объекты «Города чемпионов»</vt:lpstr>
      <vt:lpstr>Введение</vt:lpstr>
      <vt:lpstr>Слайд 3</vt:lpstr>
      <vt:lpstr>Слайд 4</vt:lpstr>
      <vt:lpstr>Слайд 5</vt:lpstr>
      <vt:lpstr>1. Посещаете ли вы такие спортивные сооружения как Академия «Самбо», ФОК «Волжский берег», спортивный стадион города Кстово, футбольный комплекс детского парка? </vt:lpstr>
      <vt:lpstr>2. Как вы оцениваете работу этих спортивных сооружений? </vt:lpstr>
      <vt:lpstr>3. Как вы считаете, есть ли перспективы развития этих спортивных сооружений в будущем? </vt:lpstr>
      <vt:lpstr>4. Как вы считаете, удобно ли месторасположение спортивных сооружений? </vt:lpstr>
      <vt:lpstr>Выводы</vt:lpstr>
      <vt:lpstr>Источники информации</vt:lpstr>
    </vt:vector>
  </TitlesOfParts>
  <Company>Templates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SmileTemplates.com</dc:creator>
  <cp:lastModifiedBy>Яна</cp:lastModifiedBy>
  <cp:revision>178</cp:revision>
  <dcterms:created xsi:type="dcterms:W3CDTF">2007-04-02T02:11:51Z</dcterms:created>
  <dcterms:modified xsi:type="dcterms:W3CDTF">2017-03-13T19:04:46Z</dcterms:modified>
</cp:coreProperties>
</file>