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>
      <p:cViewPr varScale="1">
        <p:scale>
          <a:sx n="101" d="100"/>
          <a:sy n="101" d="100"/>
        </p:scale>
        <p:origin x="126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пн 06.05.19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пн 06.05.19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пн 06.05.19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пн 06.05.19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пн 06.05.19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пн 06.05.19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пн 06.05.19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пн 06.05.19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пн 06.05.19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пн 06.05.19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t>пн 06.05.19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9E3B1-425E-4AAB-8E84-84AF7BCDAEAA}" type="datetimeFigureOut">
              <a:rPr lang="ru-RU" smtClean="0"/>
              <a:t>пн 06.05.19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D5DBA-7199-4061-858F-135EC2738B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altLang="ru-RU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занятию на тему: </a:t>
            </a:r>
            <a:r>
              <a:rPr lang="en-US" altLang="ru-RU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гражданского права</a:t>
            </a:r>
            <a:r>
              <a:rPr lang="ru-RU" altLang="ru-RU" b="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933689" y="5893227"/>
            <a:ext cx="2984376" cy="1008112"/>
          </a:xfrm>
        </p:spPr>
        <p:txBody>
          <a:bodyPr>
            <a:normAutofit/>
          </a:bodyPr>
          <a:lstStyle/>
          <a:p>
            <a:pPr algn="l"/>
            <a:r>
              <a:rPr lang="ru-RU" alt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</a:t>
            </a:r>
            <a:endParaRPr lang="ru-RU" alt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ГБПОУ Юридический колледж</a:t>
            </a:r>
          </a:p>
          <a:p>
            <a:pPr algn="l"/>
            <a:r>
              <a:rPr lang="ru-RU" alt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Суркова Светлана Николаевна  </a:t>
            </a:r>
          </a:p>
          <a:p>
            <a:pPr algn="l"/>
            <a:endParaRPr lang="ru-RU" sz="1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16632"/>
            <a:ext cx="2736304" cy="14804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9772" y="2814885"/>
            <a:ext cx="4104456" cy="307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435280" cy="51454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Юридический смысл деления вещей по этому признаку состоит в том, что оно позволяет решать вопросы, возникающие в таких случаях, как раздел общей собственности, исполнение обязательства по частям, раздел наследства и др. Так, если имущество не поддается разделению в натуре без ущерба для его хозяйственного назначения, то заинтересованное в разделе лицо вместо доли в натуре удовлетворяется ее денежной компенсацией за счет лица или лиц, в собственности которых находится неделимое имущество (п. З ст. 252 ГК РФ).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592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836712"/>
            <a:ext cx="7514722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068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620688"/>
            <a:ext cx="7077092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994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836712"/>
            <a:ext cx="7848872" cy="519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723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692696"/>
            <a:ext cx="7416824" cy="540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0665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548680"/>
            <a:ext cx="7200800" cy="564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56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гражданских прав являются материальные и духовные блага, по поводу которых субъекты гражданского права вступают между собой в правовые отношения. С объектами гражданского права нам приходится сталкиваться в нашей повседневной жизни довольно часто.</a:t>
            </a:r>
          </a:p>
        </p:txBody>
      </p:sp>
    </p:spTree>
    <p:extLst>
      <p:ext uri="{BB962C8B-B14F-4D97-AF65-F5344CB8AC3E}">
        <p14:creationId xmlns:p14="http://schemas.microsoft.com/office/powerpoint/2010/main" val="4213278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341" y="692696"/>
            <a:ext cx="8579296" cy="77809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 гражданского 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341" y="1628800"/>
            <a:ext cx="8848664" cy="4597971"/>
          </a:xfrm>
        </p:spPr>
        <p:txBody>
          <a:bodyPr>
            <a:normAutofit/>
          </a:bodyPr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 гражданских прав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вещи, включая деньги и ценные бумаги, иное имущество, в том числе имущественные права; работы и услуги; информация; результаты интеллектуальной деятельности, в том числе исключительные права на них (интеллектуальная собственность); нематериальные блага. (Ст. 128 Гражданского Кодекса Российской Федерации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первая).</a:t>
            </a:r>
          </a:p>
        </p:txBody>
      </p:sp>
    </p:spTree>
    <p:extLst>
      <p:ext uri="{BB962C8B-B14F-4D97-AF65-F5344CB8AC3E}">
        <p14:creationId xmlns:p14="http://schemas.microsoft.com/office/powerpoint/2010/main" val="3302024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84976" cy="144016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Виды объектов гражданских прав:</a:t>
            </a:r>
            <a:b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9036496" cy="5328592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 гражданских прав можно подразделить на две группы: материальные блага и нематериальные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Материальные 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блага </a:t>
            </a: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Нематериальные 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2375560"/>
            <a:ext cx="2664296" cy="1774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293096"/>
            <a:ext cx="1800200" cy="2201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33587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Материальные блага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507288" cy="478539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именно: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Вещи (деньги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ценные бумаги)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Имущественные права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Имущественные обязанности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имущество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4221087"/>
            <a:ext cx="4104456" cy="2154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1412776"/>
            <a:ext cx="2592289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3708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Нематериальные блага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" y="1340768"/>
            <a:ext cx="7235228" cy="4525963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интеллектуальной деятельности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(произведения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науки, литературы,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искусства,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изобретения и пр.)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неимущественные права (право авторства, право на имя и пр.)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нематериальные блага (жизнь, здоровье, честь, деловая репутация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2250" y="1484784"/>
            <a:ext cx="1750062" cy="2429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532280"/>
            <a:ext cx="3333686" cy="2223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864" y="4596081"/>
            <a:ext cx="2906819" cy="2159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65543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868958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Вещи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036496" cy="5616624"/>
          </a:xfrm>
        </p:spPr>
        <p:txBody>
          <a:bodyPr>
            <a:normAutofit fontScale="92500" lnSpcReduction="20000"/>
          </a:bodyPr>
          <a:lstStyle/>
          <a:p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предметы материального мира как в их естественном состоянии, так и приспособленные человеком к его потребностям, признаваемые объективным правом в качестве объектов субъективных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Юридическое 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вещей отличается от обыденного представления о вещах.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Вещами в гражданско-правовом смысле признаются отнюдь не только предметы, но и деньги, ценные бумаги, а также такие сложные комплексы, как промышленные сооружения, железные дороги, трубопроводы и т.п.  </a:t>
            </a:r>
          </a:p>
        </p:txBody>
      </p:sp>
    </p:spTree>
    <p:extLst>
      <p:ext uri="{BB962C8B-B14F-4D97-AF65-F5344CB8AC3E}">
        <p14:creationId xmlns:p14="http://schemas.microsoft.com/office/powerpoint/2010/main" val="36003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вещей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1580" y="1268760"/>
            <a:ext cx="7560840" cy="523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47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692695"/>
            <a:ext cx="7704856" cy="541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003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5" y="1484784"/>
            <a:ext cx="7772455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0959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1782E29-4C82-4481-A2A7-41C874A56A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в голубых тонах</Template>
  <TotalTime>70</TotalTime>
  <Words>310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Презентация к занятию на тему:  Объект гражданского права </vt:lpstr>
      <vt:lpstr>Понятие объекта гражданского права </vt:lpstr>
      <vt:lpstr>Виды объектов гражданских прав: </vt:lpstr>
      <vt:lpstr>Материальные блага</vt:lpstr>
      <vt:lpstr>Нематериальные блага </vt:lpstr>
      <vt:lpstr>Вещи</vt:lpstr>
      <vt:lpstr>Классификация вещей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 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занятию на тему:  Объект гражданского права</dc:title>
  <dc:creator>ruslanburko01@gmail.com</dc:creator>
  <cp:keywords/>
  <cp:lastModifiedBy>404PC1</cp:lastModifiedBy>
  <cp:revision>8</cp:revision>
  <dcterms:created xsi:type="dcterms:W3CDTF">2019-02-24T08:23:23Z</dcterms:created>
  <dcterms:modified xsi:type="dcterms:W3CDTF">2019-05-06T15:31:30Z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TC018860939991</vt:lpwstr>
  </property>
</Properties>
</file>