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79" r:id="rId5"/>
    <p:sldId id="277" r:id="rId6"/>
    <p:sldId id="275" r:id="rId7"/>
    <p:sldId id="282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61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5E6A8-2F54-426F-9DAF-84A931ECB6F9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F1B2B-789A-45B6-9658-478BED752B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4F1B2B-789A-45B6-9658-478BED752BA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Природа\Prir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5085184"/>
            <a:ext cx="4907009" cy="965969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6304384"/>
            <a:ext cx="4572000" cy="553616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Природа\PrirodaSlid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339975" y="115888"/>
            <a:ext cx="65532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2339975" y="1125538"/>
            <a:ext cx="655320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107950" y="6569075"/>
            <a:ext cx="1616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C3D69B"/>
                </a:solidFill>
                <a:latin typeface="Ariston" pitchFamily="66" charset="0"/>
              </a:rPr>
              <a:t>ProPowerPoint.Ru</a:t>
            </a:r>
            <a:endParaRPr lang="ru-RU" sz="1400">
              <a:solidFill>
                <a:srgbClr val="C3D69B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2;&#1073;&#1080;&#1085;&#1072;%20&#1042;&#1077;&#1085;&#1077;&#1088;&#1086;&#1074;&#1085;&#1072;\Downloads\&#1041;&#1088;&#1080;&#1090;&#1072;&#1085;&#1089;&#1082;&#1080;&#1081;%20&#1076;&#1072;&#1081;&#1074;&#1077;&#1088;%20&#1089;&#1085;&#1103;&#1083;%20&#1089;&#1077;&#1073;&#1103;%20&#1074;%20&#1086;&#1082;&#1077;&#1072;&#1085;&#1077;%20&#1084;&#1091;&#1089;&#1086;&#1088;&#1072;%20&#1085;&#1072;%20&#1041;&#1072;&#1083;&#1080;.mp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6000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Охрана природы. Красная книга Республики Татарстан.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5929330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МБОУ «Татарская гимназия имени Р. Ш. </a:t>
            </a:r>
            <a:r>
              <a:rPr lang="ru-RU" sz="2000" dirty="0" err="1" smtClean="0">
                <a:latin typeface="Monotype Corsiva" pitchFamily="66" charset="0"/>
              </a:rPr>
              <a:t>Фардиева</a:t>
            </a:r>
            <a:r>
              <a:rPr lang="ru-RU" sz="2000" dirty="0" smtClean="0">
                <a:latin typeface="Monotype Corsiva" pitchFamily="66" charset="0"/>
              </a:rPr>
              <a:t>» </a:t>
            </a:r>
          </a:p>
          <a:p>
            <a:pPr algn="ctr"/>
            <a:r>
              <a:rPr lang="ru-RU" sz="2000" dirty="0" err="1" smtClean="0">
                <a:latin typeface="Monotype Corsiva" pitchFamily="66" charset="0"/>
              </a:rPr>
              <a:t>Заинский</a:t>
            </a:r>
            <a:r>
              <a:rPr lang="ru-RU" sz="2000" dirty="0" smtClean="0">
                <a:latin typeface="Monotype Corsiva" pitchFamily="66" charset="0"/>
              </a:rPr>
              <a:t> муниципальный район РТ</a:t>
            </a:r>
            <a:endParaRPr lang="ru-RU" sz="20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4286256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Составитель: Садреева Сабина Венеровна  </a:t>
            </a:r>
          </a:p>
          <a:p>
            <a:r>
              <a:rPr lang="ru-RU" sz="2400" dirty="0" smtClean="0">
                <a:latin typeface="Monotype Corsiva" pitchFamily="66" charset="0"/>
              </a:rPr>
              <a:t>Учитель начальных классов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9190" y="35716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Сова болотная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9" name="Рисунок 8" descr="burunduk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00108"/>
            <a:ext cx="685804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14480" y="5857892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Бурундук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s://ecoportal.info/wp-content/uploads/2018/12/astra-alpiyskaya-544x37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ecoportal.info/wp-content/uploads/2019/02/smorodina-kolosistaya-544x40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71472" y="5429264"/>
            <a:ext cx="35004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Monotype Corsiva" pitchFamily="66" charset="0"/>
              </a:rPr>
              <a:t>Астра</a:t>
            </a:r>
            <a:endParaRPr lang="ru-RU" sz="6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9124" y="5357826"/>
            <a:ext cx="42862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Monotype Corsiva" pitchFamily="66" charset="0"/>
              </a:rPr>
              <a:t>Смородина </a:t>
            </a:r>
            <a:endParaRPr lang="ru-RU" sz="6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yutik-visokiy-544x363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4643439" cy="6858000"/>
          </a:xfrm>
        </p:spPr>
      </p:pic>
      <p:sp>
        <p:nvSpPr>
          <p:cNvPr id="6" name="TextBox 5"/>
          <p:cNvSpPr txBox="1"/>
          <p:nvPr/>
        </p:nvSpPr>
        <p:spPr>
          <a:xfrm>
            <a:off x="357158" y="5214950"/>
            <a:ext cx="37862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Лютик </a:t>
            </a:r>
            <a:endParaRPr lang="ru-RU" sz="6600" dirty="0">
              <a:latin typeface="Monotype Corsiva" pitchFamily="66" charset="0"/>
            </a:endParaRPr>
          </a:p>
        </p:txBody>
      </p:sp>
      <p:pic>
        <p:nvPicPr>
          <p:cNvPr id="8" name="Рисунок 7" descr="vasilek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214942" y="5000636"/>
            <a:ext cx="30718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Василёк  </a:t>
            </a:r>
            <a:endParaRPr lang="ru-RU" sz="6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ecoportal.info/wp-content/uploads/2018/11/Kuvshinka-chisto-belaya-544x3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85818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14414" y="5657671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Кувшинка 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142984"/>
            <a:ext cx="6553200" cy="779462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Команды</a:t>
            </a:r>
            <a:b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928802"/>
            <a:ext cx="6553200" cy="5472112"/>
          </a:xfrm>
        </p:spPr>
        <p:txBody>
          <a:bodyPr/>
          <a:lstStyle/>
          <a:p>
            <a:r>
              <a:rPr lang="ru-RU" dirty="0" smtClean="0"/>
              <a:t>1. Историки </a:t>
            </a:r>
          </a:p>
          <a:p>
            <a:r>
              <a:rPr lang="ru-RU" dirty="0" smtClean="0"/>
              <a:t>2. Экологи </a:t>
            </a:r>
          </a:p>
          <a:p>
            <a:r>
              <a:rPr lang="ru-RU" dirty="0" smtClean="0"/>
              <a:t>3. Исследователи животных</a:t>
            </a:r>
          </a:p>
          <a:p>
            <a:r>
              <a:rPr lang="ru-RU" dirty="0" smtClean="0"/>
              <a:t>4. Исследователи растений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3214686"/>
            <a:ext cx="6553200" cy="5472112"/>
          </a:xfrm>
        </p:spPr>
        <p:txBody>
          <a:bodyPr/>
          <a:lstStyle/>
          <a:p>
            <a:pPr>
              <a:buNone/>
            </a:pPr>
            <a:r>
              <a:rPr lang="ru-RU" sz="6000" dirty="0" smtClean="0">
                <a:latin typeface="Monotype Corsiva" pitchFamily="66" charset="0"/>
              </a:rPr>
              <a:t>Спасибо за внимание!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071802" y="157161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157161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157161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157161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157161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000364" y="128586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е  т  у  </a:t>
            </a:r>
            <a:r>
              <a:rPr lang="ru-RU" sz="6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357422" y="2143116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2143116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71802" y="2143116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86182" y="2143116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500298" y="1785926"/>
            <a:ext cx="32861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в  а</a:t>
            </a:r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00562" y="2714620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786182" y="2714620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71802" y="2714620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357422" y="2714620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643042" y="2714620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643042" y="235743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 о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а  </a:t>
            </a:r>
            <a:r>
              <a:rPr lang="ru-RU" sz="6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57422" y="3286124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71802" y="3286124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786182" y="3286124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500562" y="3286124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214942" y="3286124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285984" y="300037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  ё  </a:t>
            </a:r>
            <a:r>
              <a:rPr lang="ru-RU" sz="60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6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1494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50056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78618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92866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64304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07180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357422" y="3857628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1000100" y="3571876"/>
            <a:ext cx="6500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 н е 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6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sz="60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0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err="1" smtClean="0">
                <a:solidFill>
                  <a:schemeClr val="accent4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6000" dirty="0">
              <a:solidFill>
                <a:schemeClr val="accent4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00562" y="442913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3786182" y="442913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071802" y="442913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357422" y="4429132"/>
            <a:ext cx="71438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2357422" y="4214818"/>
            <a:ext cx="285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21F616"/>
                </a:solidFill>
                <a:latin typeface="Times New Roman" pitchFamily="18" charset="0"/>
                <a:cs typeface="Times New Roman" pitchFamily="18" charset="0"/>
              </a:rPr>
              <a:t>л  </a:t>
            </a:r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000" dirty="0" smtClean="0">
                <a:solidFill>
                  <a:srgbClr val="21F616"/>
                </a:solidFill>
                <a:latin typeface="Times New Roman" pitchFamily="18" charset="0"/>
                <a:cs typeface="Times New Roman" pitchFamily="18" charset="0"/>
              </a:rPr>
              <a:t>  с  а</a:t>
            </a:r>
            <a:endParaRPr lang="ru-RU" sz="6000" dirty="0">
              <a:solidFill>
                <a:srgbClr val="21F61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6" grpId="0"/>
      <p:bldP spid="33" grpId="0"/>
      <p:bldP spid="42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30" y="357166"/>
            <a:ext cx="8215370" cy="10651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«Вырубка леса»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virubka-lesov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785926"/>
            <a:ext cx="6553200" cy="4786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«Новый дом»</a:t>
            </a:r>
            <a:endParaRPr lang="ru-RU" dirty="0"/>
          </a:p>
        </p:txBody>
      </p:sp>
      <p:pic>
        <p:nvPicPr>
          <p:cNvPr id="4" name="Содержимое 3" descr="post_57eab7979c02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125538"/>
            <a:ext cx="6215106" cy="5472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5888"/>
            <a:ext cx="8250265" cy="779462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Страницы красной книги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1071546"/>
            <a:ext cx="6286544" cy="78581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857364"/>
            <a:ext cx="6286544" cy="78581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Исчезающие виды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214818"/>
            <a:ext cx="6286544" cy="785818"/>
          </a:xfrm>
          <a:prstGeom prst="rect">
            <a:avLst/>
          </a:prstGeom>
          <a:solidFill>
            <a:srgbClr val="21F6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Восстановленные виды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429000"/>
            <a:ext cx="6286544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Мало изученные виды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2643182"/>
            <a:ext cx="6286544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Редкие виды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1214422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Уже вымершие виды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ританский дайвер снял себя в океане мусора на Бал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142984"/>
            <a:ext cx="8393141" cy="5472112"/>
          </a:xfrm>
        </p:spPr>
        <p:txBody>
          <a:bodyPr/>
          <a:lstStyle/>
          <a:p>
            <a:endParaRPr lang="ru-RU" sz="6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Физкультминутка </a:t>
            </a: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buriy-mishk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148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zayac-belyak-544x340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500562" y="0"/>
            <a:ext cx="4643438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596" y="4929198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Бурый медведь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66" y="5000636"/>
            <a:ext cx="307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Заяц-беляк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643570" y="2571744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Бурый </a:t>
            </a:r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медведь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8" name="Рисунок 17" descr="ÐÐµÐ»Ð°Ñ ÑÐ¾Ð²Ð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lebed-shipu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714976" y="4071942"/>
            <a:ext cx="34290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Лебедь щипун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034" y="4429132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Белая сова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rod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Priroda</Template>
  <TotalTime>13871</TotalTime>
  <Words>118</Words>
  <Application>Microsoft Office PowerPoint</Application>
  <PresentationFormat>Экран (4:3)</PresentationFormat>
  <Paragraphs>40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Priroda</vt:lpstr>
      <vt:lpstr>Слайд 1</vt:lpstr>
      <vt:lpstr>Слайд 2</vt:lpstr>
      <vt:lpstr>  «Вырубка леса»</vt:lpstr>
      <vt:lpstr>«Новый дом»</vt:lpstr>
      <vt:lpstr>Страницы красной книги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Команды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Природа</dc:subject>
  <dc:creator>Сабина Венеровна</dc:creator>
  <dc:description>http://propowerpoint.ru - Бесплатные шаблоны для презентаций. Полезные советы и уроки PowerPoint .</dc:description>
  <cp:lastModifiedBy>Сабина Венеровна</cp:lastModifiedBy>
  <cp:revision>6</cp:revision>
  <dcterms:created xsi:type="dcterms:W3CDTF">2019-04-23T14:47:04Z</dcterms:created>
  <dcterms:modified xsi:type="dcterms:W3CDTF">2019-05-06T17:39:31Z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000800ee040000000000010243100207f9000400038000</vt:lpwstr>
  </property>
</Properties>
</file>