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  <a:srgbClr val="D60093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57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D3604-0EFB-4683-9476-573C04E1A754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05891-C05D-42FE-A342-53385E475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C813-EA25-499C-AB96-AEC635ABABBA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31CFE-479A-47FE-B378-3E9827F76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B02C5-5A7F-4266-9C17-11BA7DD32DF5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01BE-C2E1-401F-BB0A-32FC58D38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0C10-CB68-45AF-8266-3E7E191E25F4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CBA6A-B444-48F9-9BE5-E671CFEA2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8373B-E21F-44AC-A0EA-2F03D68CBD2C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6459-34FF-4F6A-AD75-FF6169FF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2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8A1BE-9408-40B1-A87F-D51B2CAE4270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1BFA1-CEDA-4113-98A2-10EBB9A4C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ACCB4-8B62-4C8B-B8F8-348E181C12AE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F1F8D-6A45-41F9-9905-F90C465AD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4FFD0-7CA4-4B73-8A4F-A02F9C53E3AB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AB88-14EE-4B9E-AE49-AC7C86480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54E3E-13DD-4F95-8730-1010094CF8EC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AD2EB-A40E-458B-BE5E-ED807E1F2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E2295-6D15-41B8-849C-F222BC535FEC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F7CEB-BB1A-407F-B117-E065D7EB6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92567-8178-4B7B-94A9-64E9332F32A1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BBFFB-0D54-4B5B-B9B7-C148F0EB5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3A28BA-0B0A-4C23-A840-1CF035970159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2C95BE-9CEF-4152-8D15-DE5EEB473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5" r:id="rId4"/>
    <p:sldLayoutId id="2147483879" r:id="rId5"/>
    <p:sldLayoutId id="2147483874" r:id="rId6"/>
    <p:sldLayoutId id="2147483880" r:id="rId7"/>
    <p:sldLayoutId id="2147483881" r:id="rId8"/>
    <p:sldLayoutId id="2147483882" r:id="rId9"/>
    <p:sldLayoutId id="2147483873" r:id="rId10"/>
    <p:sldLayoutId id="2147483883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91;&#1079;&#1099;&#1082;&#1072;\&#1087;&#1076;&#1076;.m3u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D60093"/>
                </a:solidFill>
              </a:rPr>
              <a:t>Презентация по правилам дорожного движения для                                                                                                                                                                           детей </a:t>
            </a:r>
            <a:r>
              <a:rPr lang="ru-RU" b="1" dirty="0" smtClean="0">
                <a:solidFill>
                  <a:srgbClr val="D60093"/>
                </a:solidFill>
              </a:rPr>
              <a:t>4-5 </a:t>
            </a:r>
            <a:r>
              <a:rPr lang="ru-RU" b="1" dirty="0" smtClean="0">
                <a:solidFill>
                  <a:srgbClr val="D60093"/>
                </a:solidFill>
              </a:rPr>
              <a:t>лет.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725"/>
            <a:ext cx="3776663" cy="1511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91581F"/>
                </a:solidFill>
              </a:rPr>
              <a:t>Выполнила : воспитатель </a:t>
            </a:r>
            <a:r>
              <a:rPr lang="ru-RU" sz="2000" dirty="0" smtClean="0">
                <a:solidFill>
                  <a:srgbClr val="91581F"/>
                </a:solidFill>
              </a:rPr>
              <a:t>ГБДОУ «Детский сад </a:t>
            </a:r>
            <a:r>
              <a:rPr lang="ru-RU" sz="2000" dirty="0" smtClean="0">
                <a:solidFill>
                  <a:srgbClr val="91581F"/>
                </a:solidFill>
              </a:rPr>
              <a:t>№</a:t>
            </a:r>
            <a:r>
              <a:rPr lang="ru-RU" sz="2000" dirty="0" smtClean="0">
                <a:solidFill>
                  <a:srgbClr val="91581F"/>
                </a:solidFill>
                <a:latin typeface="Arial" charset="0"/>
              </a:rPr>
              <a:t>15» </a:t>
            </a:r>
            <a:r>
              <a:rPr lang="ru-RU" sz="2000" dirty="0" smtClean="0">
                <a:solidFill>
                  <a:srgbClr val="91581F"/>
                </a:solidFill>
              </a:rPr>
              <a:t>Красносельского </a:t>
            </a:r>
            <a:r>
              <a:rPr lang="ru-RU" sz="2000" dirty="0" smtClean="0">
                <a:solidFill>
                  <a:srgbClr val="91581F"/>
                </a:solidFill>
              </a:rPr>
              <a:t>района г.Санкт-Петербурга </a:t>
            </a:r>
            <a:r>
              <a:rPr lang="ru-RU" sz="1800" dirty="0" smtClean="0">
                <a:solidFill>
                  <a:srgbClr val="91581F"/>
                </a:solidFill>
                <a:latin typeface="Arial" charset="0"/>
              </a:rPr>
              <a:t>Панасенко Елена Николаевна</a:t>
            </a:r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rgbClr val="443329"/>
              </a:solidFill>
              <a:latin typeface="Arial" charset="0"/>
            </a:endParaRPr>
          </a:p>
        </p:txBody>
      </p:sp>
      <p:pic>
        <p:nvPicPr>
          <p:cNvPr id="4" name="пдд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Мчится огненной стрелой , мчится вдаль машина!</a:t>
            </a:r>
            <a:br>
              <a:rPr lang="ru-RU" sz="2800" dirty="0" smtClean="0"/>
            </a:br>
            <a:r>
              <a:rPr lang="ru-RU" sz="2800" dirty="0" smtClean="0"/>
              <a:t>И зальёт пожар любой</a:t>
            </a:r>
            <a:br>
              <a:rPr lang="ru-RU" sz="2800" dirty="0" smtClean="0"/>
            </a:br>
            <a:r>
              <a:rPr lang="ru-RU" sz="2800" dirty="0" smtClean="0"/>
              <a:t>Смелая дружина. </a:t>
            </a:r>
            <a:r>
              <a:rPr lang="ru-RU" sz="2800" dirty="0" smtClean="0">
                <a:solidFill>
                  <a:srgbClr val="FF0000"/>
                </a:solidFill>
              </a:rPr>
              <a:t>(Пожарная машина)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2530" name="Содержимое 3" descr="http://www.v3toys.ru/kiwi-public-data/Kiwi_Img/02-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00213"/>
            <a:ext cx="5832475" cy="4525962"/>
          </a:xfrm>
        </p:spPr>
      </p:pic>
      <p:pic>
        <p:nvPicPr>
          <p:cNvPr id="22531" name="Рисунок 4" descr="http://sk59.ru/wp-content/uploads/2012/09/poj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700213"/>
            <a:ext cx="38512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Воя, мигая, мотором фырча,</a:t>
            </a:r>
            <a:br>
              <a:rPr lang="ru-RU" dirty="0" smtClean="0"/>
            </a:br>
            <a:r>
              <a:rPr lang="ru-RU" dirty="0" smtClean="0"/>
              <a:t>Без опозданий доставит врача.</a:t>
            </a:r>
            <a:br>
              <a:rPr lang="ru-RU" dirty="0" smtClean="0"/>
            </a:br>
            <a:r>
              <a:rPr lang="ru-RU" dirty="0" smtClean="0"/>
              <a:t>Едет, несётся в белой карете</a:t>
            </a:r>
            <a:br>
              <a:rPr lang="ru-RU" dirty="0" smtClean="0"/>
            </a:br>
            <a:r>
              <a:rPr lang="ru-RU" dirty="0" smtClean="0"/>
              <a:t>Самая </a:t>
            </a:r>
            <a:r>
              <a:rPr lang="ru-RU" dirty="0" smtClean="0">
                <a:solidFill>
                  <a:srgbClr val="FF0000"/>
                </a:solidFill>
              </a:rPr>
              <a:t>скорая помощь </a:t>
            </a:r>
            <a:r>
              <a:rPr lang="ru-RU" dirty="0" smtClean="0"/>
              <a:t>на свете!</a:t>
            </a:r>
            <a:endParaRPr lang="ru-RU" dirty="0"/>
          </a:p>
        </p:txBody>
      </p:sp>
      <p:pic>
        <p:nvPicPr>
          <p:cNvPr id="23554" name="Содержимое 3" descr="http://vu.ua/uploadfiles/fckeditor/image/masher/september/ambulan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781300"/>
            <a:ext cx="5715000" cy="3887788"/>
          </a:xfrm>
        </p:spPr>
      </p:pic>
      <p:pic>
        <p:nvPicPr>
          <p:cNvPr id="23555" name="popup_img" descr="http://go1.imgsmail.ru/imgpreview?key=http%3A//www.aybolit.org/wp-content/uploads/2012/07/perevezti-bolnogo-posle-infarkta-dnepropetrovsk1-300x225.jpg&amp;mb=imgdb_preview_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141663"/>
            <a:ext cx="280828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265030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3200" dirty="0" smtClean="0"/>
              <a:t>Городской он или сельский, </a:t>
            </a:r>
            <a:br>
              <a:rPr lang="ru-RU" sz="3200" dirty="0" smtClean="0"/>
            </a:br>
            <a:r>
              <a:rPr lang="ru-RU" sz="3200" dirty="0" smtClean="0"/>
              <a:t>    Очень важен полицейский. </a:t>
            </a:r>
            <a:br>
              <a:rPr lang="ru-RU" sz="3200" dirty="0" smtClean="0"/>
            </a:br>
            <a:r>
              <a:rPr lang="ru-RU" sz="3200" dirty="0" smtClean="0"/>
              <a:t>Охраняет он закон, </a:t>
            </a:r>
            <a:br>
              <a:rPr lang="ru-RU" sz="3200" dirty="0" smtClean="0"/>
            </a:br>
            <a:r>
              <a:rPr lang="ru-RU" sz="3200" dirty="0" smtClean="0"/>
              <a:t>Наш покой и крепкий сон. </a:t>
            </a:r>
            <a:endParaRPr lang="ru-RU" sz="3200" dirty="0"/>
          </a:p>
        </p:txBody>
      </p:sp>
      <p:pic>
        <p:nvPicPr>
          <p:cNvPr id="24578" name="Содержимое 3" descr="http://media.snimka.bg/3645/013545121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636838"/>
            <a:ext cx="5616575" cy="3878262"/>
          </a:xfrm>
        </p:spPr>
      </p:pic>
      <p:pic>
        <p:nvPicPr>
          <p:cNvPr id="24579" name="Рисунок 4" descr="http://www.nesekretno.ru/images/uploaded/photo/large/000001/pic-1419-1317879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997200"/>
            <a:ext cx="3311525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 теперь, давай попробуем запомнить несколько дорожных знаков!</a:t>
            </a:r>
            <a:endParaRPr lang="ru-RU" b="1" dirty="0"/>
          </a:p>
        </p:txBody>
      </p:sp>
      <p:pic>
        <p:nvPicPr>
          <p:cNvPr id="25602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2450" y="1600200"/>
            <a:ext cx="3695700" cy="4724400"/>
          </a:xfrm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51438" y="1600200"/>
            <a:ext cx="3336925" cy="4724400"/>
          </a:xfrm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66429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В этом месте пешеход</a:t>
            </a:r>
            <a:br>
              <a:rPr lang="ru-RU" sz="3200" dirty="0" smtClean="0"/>
            </a:br>
            <a:r>
              <a:rPr lang="ru-RU" sz="3200" dirty="0" smtClean="0"/>
              <a:t>Терпеливо транспорт ждет.</a:t>
            </a:r>
            <a:br>
              <a:rPr lang="ru-RU" sz="3200" dirty="0" smtClean="0"/>
            </a:br>
            <a:r>
              <a:rPr lang="ru-RU" sz="3200" dirty="0" smtClean="0"/>
              <a:t>Он пешком устал шагать,</a:t>
            </a:r>
            <a:br>
              <a:rPr lang="ru-RU" sz="3200" dirty="0" smtClean="0"/>
            </a:br>
            <a:r>
              <a:rPr lang="ru-RU" sz="3200" dirty="0" smtClean="0"/>
              <a:t>Хочет пассажиром стать.</a:t>
            </a:r>
            <a:endParaRPr lang="ru-RU" sz="3200" dirty="0"/>
          </a:p>
        </p:txBody>
      </p:sp>
      <p:pic>
        <p:nvPicPr>
          <p:cNvPr id="26626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390775"/>
            <a:ext cx="4191000" cy="3143250"/>
          </a:xfrm>
        </p:spPr>
      </p:pic>
      <p:pic>
        <p:nvPicPr>
          <p:cNvPr id="26627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514600"/>
            <a:ext cx="4343400" cy="289560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29523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Здесь наземный переход,</a:t>
            </a:r>
            <a:br>
              <a:rPr lang="ru-RU" dirty="0" smtClean="0"/>
            </a:br>
            <a:r>
              <a:rPr lang="ru-RU" dirty="0" smtClean="0"/>
              <a:t>Ходит целый день народ.</a:t>
            </a:r>
            <a:br>
              <a:rPr lang="ru-RU" dirty="0" smtClean="0"/>
            </a:br>
            <a:r>
              <a:rPr lang="ru-RU" dirty="0" smtClean="0"/>
              <a:t>Ты, водитель, не грусти,</a:t>
            </a:r>
            <a:br>
              <a:rPr lang="ru-RU" dirty="0" smtClean="0"/>
            </a:br>
            <a:r>
              <a:rPr lang="ru-RU" dirty="0" smtClean="0"/>
              <a:t>Пешехода пропусти!</a:t>
            </a:r>
            <a:endParaRPr lang="ru-RU" dirty="0"/>
          </a:p>
        </p:txBody>
      </p:sp>
      <p:pic>
        <p:nvPicPr>
          <p:cNvPr id="27650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141663"/>
            <a:ext cx="3384550" cy="3154362"/>
          </a:xfrm>
        </p:spPr>
      </p:pic>
      <p:pic>
        <p:nvPicPr>
          <p:cNvPr id="27651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2943225"/>
            <a:ext cx="2819400" cy="203835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21602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Знает каждый пешеход</a:t>
            </a:r>
            <a:br>
              <a:rPr lang="ru-RU" dirty="0" smtClean="0"/>
            </a:br>
            <a:r>
              <a:rPr lang="ru-RU" dirty="0" smtClean="0"/>
              <a:t>Про подземный этот ход.</a:t>
            </a:r>
            <a:br>
              <a:rPr lang="ru-RU" dirty="0" smtClean="0"/>
            </a:br>
            <a:r>
              <a:rPr lang="ru-RU" dirty="0" smtClean="0"/>
              <a:t>Город он не украшает,</a:t>
            </a:r>
            <a:br>
              <a:rPr lang="ru-RU" dirty="0" smtClean="0"/>
            </a:br>
            <a:r>
              <a:rPr lang="ru-RU" dirty="0" smtClean="0"/>
              <a:t>Но машинам не мешает!</a:t>
            </a:r>
            <a:endParaRPr lang="ru-RU" dirty="0"/>
          </a:p>
        </p:txBody>
      </p:sp>
      <p:pic>
        <p:nvPicPr>
          <p:cNvPr id="28674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492375"/>
            <a:ext cx="3762375" cy="3565525"/>
          </a:xfrm>
        </p:spPr>
      </p:pic>
      <p:pic>
        <p:nvPicPr>
          <p:cNvPr id="28675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625" y="2781300"/>
            <a:ext cx="2303463" cy="259238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Посреди дороги дети,</a:t>
            </a:r>
            <a:br>
              <a:rPr lang="ru-RU" dirty="0" smtClean="0"/>
            </a:br>
            <a:r>
              <a:rPr lang="ru-RU" dirty="0" smtClean="0"/>
              <a:t>Мы всегда за них в ответе.</a:t>
            </a:r>
            <a:br>
              <a:rPr lang="ru-RU" dirty="0" smtClean="0"/>
            </a:br>
            <a:r>
              <a:rPr lang="ru-RU" dirty="0" smtClean="0"/>
              <a:t>Чтоб не плакал их родитель,</a:t>
            </a:r>
            <a:br>
              <a:rPr lang="ru-RU" dirty="0" smtClean="0"/>
            </a:br>
            <a:r>
              <a:rPr lang="ru-RU" dirty="0" smtClean="0"/>
              <a:t>Будь внимательней, водитель!</a:t>
            </a:r>
            <a:endParaRPr lang="ru-RU" dirty="0"/>
          </a:p>
        </p:txBody>
      </p:sp>
      <p:pic>
        <p:nvPicPr>
          <p:cNvPr id="29698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708275"/>
            <a:ext cx="3816350" cy="3529013"/>
          </a:xfrm>
        </p:spPr>
      </p:pic>
      <p:pic>
        <p:nvPicPr>
          <p:cNvPr id="29699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522538"/>
            <a:ext cx="4343400" cy="2879725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43088" y="2492375"/>
            <a:ext cx="3881437" cy="4365625"/>
          </a:xfrm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008313" cy="86409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Светофор</a:t>
            </a:r>
            <a:endParaRPr lang="ru-RU" sz="4000" dirty="0"/>
          </a:p>
        </p:txBody>
      </p:sp>
      <p:sp>
        <p:nvSpPr>
          <p:cNvPr id="31746" name="Текст 3"/>
          <p:cNvSpPr>
            <a:spLocks noGrp="1"/>
          </p:cNvSpPr>
          <p:nvPr>
            <p:ph type="body" idx="2"/>
          </p:nvPr>
        </p:nvSpPr>
        <p:spPr>
          <a:xfrm>
            <a:off x="395288" y="1341438"/>
            <a:ext cx="3008312" cy="4873625"/>
          </a:xfrm>
        </p:spPr>
        <p:txBody>
          <a:bodyPr/>
          <a:lstStyle/>
          <a:p>
            <a:r>
              <a:rPr lang="ru-RU" b="1" smtClean="0"/>
              <a:t>У большого перекрестка</a:t>
            </a:r>
          </a:p>
          <a:p>
            <a:r>
              <a:rPr lang="ru-RU" b="1" smtClean="0"/>
              <a:t>Подмигнул мне светофор.</a:t>
            </a:r>
          </a:p>
          <a:p>
            <a:r>
              <a:rPr lang="ru-RU" b="1" smtClean="0"/>
              <a:t>И решил я очень просто</a:t>
            </a:r>
          </a:p>
          <a:p>
            <a:r>
              <a:rPr lang="ru-RU" b="1" smtClean="0"/>
              <a:t>С ним затеять разговор.</a:t>
            </a:r>
          </a:p>
          <a:p>
            <a:r>
              <a:rPr lang="ru-RU" b="1" smtClean="0"/>
              <a:t> </a:t>
            </a:r>
          </a:p>
          <a:p>
            <a:r>
              <a:rPr lang="ru-RU" b="1" smtClean="0"/>
              <a:t>"Побежим со мной вприпрыжку?" - </a:t>
            </a:r>
          </a:p>
          <a:p>
            <a:r>
              <a:rPr lang="ru-RU" b="1" smtClean="0"/>
              <a:t>Я сказал. А он в ответ</a:t>
            </a:r>
          </a:p>
          <a:p>
            <a:r>
              <a:rPr lang="ru-RU" b="1" smtClean="0"/>
              <a:t>Зажигает ярко красный</a:t>
            </a:r>
          </a:p>
          <a:p>
            <a:r>
              <a:rPr lang="ru-RU" b="1" smtClean="0"/>
              <a:t>Запрещающий всё цвет.</a:t>
            </a:r>
          </a:p>
          <a:p>
            <a:r>
              <a:rPr lang="ru-RU" b="1" smtClean="0"/>
              <a:t> </a:t>
            </a:r>
          </a:p>
          <a:p>
            <a:r>
              <a:rPr lang="ru-RU" b="1" smtClean="0"/>
              <a:t>Подмигнув мне желтым цветом,</a:t>
            </a:r>
          </a:p>
          <a:p>
            <a:r>
              <a:rPr lang="ru-RU" b="1" smtClean="0"/>
              <a:t>Быть внимательным велел.</a:t>
            </a:r>
          </a:p>
          <a:p>
            <a:r>
              <a:rPr lang="ru-RU" b="1" smtClean="0"/>
              <a:t>"Помню, помню я про это!" - </a:t>
            </a:r>
          </a:p>
          <a:p>
            <a:r>
              <a:rPr lang="ru-RU" b="1" smtClean="0"/>
              <a:t>Я в ответ ему пропел.</a:t>
            </a:r>
          </a:p>
          <a:p>
            <a:r>
              <a:rPr lang="ru-RU" b="1" smtClean="0"/>
              <a:t> </a:t>
            </a:r>
          </a:p>
          <a:p>
            <a:r>
              <a:rPr lang="ru-RU" b="1" smtClean="0"/>
              <a:t>Вдруг зажегся цвет зеленый.</a:t>
            </a:r>
          </a:p>
          <a:p>
            <a:r>
              <a:rPr lang="ru-RU" b="1" smtClean="0"/>
              <a:t>Знаю я - пора идти!</a:t>
            </a:r>
          </a:p>
          <a:p>
            <a:r>
              <a:rPr lang="ru-RU" b="1" smtClean="0"/>
              <a:t>"До свидания, светофорчик,</a:t>
            </a:r>
          </a:p>
          <a:p>
            <a:r>
              <a:rPr lang="ru-RU" b="1" smtClean="0"/>
              <a:t>Всем - счастливого пу</a:t>
            </a:r>
            <a:r>
              <a:rPr lang="ru-RU" smtClean="0"/>
              <a:t>ти!"</a:t>
            </a:r>
          </a:p>
          <a:p>
            <a:endParaRPr lang="ru-RU" smtClean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67175" y="1628775"/>
            <a:ext cx="3889375" cy="3095625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6815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836613"/>
            <a:ext cx="8137525" cy="56165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/>
              <a:t>Закреплять знания о различных видах городского транспорта, особенностях их внешнего вида и назначения («Скорая помощь», «Пожарная», ,«Полиция», трамвай, троллейбус, автобус).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/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/>
              <a:t>Закреплять знания о назначении светофора.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/>
          </a:p>
        </p:txBody>
      </p:sp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32770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679700"/>
            <a:ext cx="4191000" cy="2565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Чтобы время перехода мог ты правильно узнать,</a:t>
            </a:r>
            <a:br>
              <a:rPr lang="ru-RU" dirty="0" smtClean="0"/>
            </a:br>
            <a:r>
              <a:rPr lang="ru-RU" dirty="0" smtClean="0"/>
              <a:t>У большого светофора надо маленький искать.</a:t>
            </a:r>
            <a:br>
              <a:rPr lang="ru-RU" dirty="0" smtClean="0"/>
            </a:br>
            <a:r>
              <a:rPr lang="ru-RU" dirty="0" smtClean="0"/>
              <a:t>Посмотри-ка, у него есть два глазика всего: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Если красный глаз горит, человечек в нём стоит.</a:t>
            </a:r>
            <a:br>
              <a:rPr lang="ru-RU" dirty="0" smtClean="0"/>
            </a:br>
            <a:r>
              <a:rPr lang="ru-RU" dirty="0" smtClean="0"/>
              <a:t>Значит, надо переждать, у дороги постоять.</a:t>
            </a:r>
            <a:br>
              <a:rPr lang="ru-RU" dirty="0" smtClean="0"/>
            </a:br>
            <a:r>
              <a:rPr lang="ru-RU" dirty="0" smtClean="0"/>
              <a:t>Светофор свой цвет меняет, глаз зелёный зажигает.</a:t>
            </a:r>
            <a:br>
              <a:rPr lang="ru-RU" dirty="0" smtClean="0"/>
            </a:br>
            <a:r>
              <a:rPr lang="ru-RU" dirty="0" smtClean="0"/>
              <a:t>Человечек в нём идёт - всё, свободен переход!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13788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sp>
        <p:nvSpPr>
          <p:cNvPr id="34819" name="Текст 8"/>
          <p:cNvSpPr>
            <a:spLocks noGrp="1"/>
          </p:cNvSpPr>
          <p:nvPr>
            <p:ph type="body" sz="half" idx="2"/>
          </p:nvPr>
        </p:nvSpPr>
        <p:spPr>
          <a:xfrm>
            <a:off x="1476375" y="5300663"/>
            <a:ext cx="1627188" cy="8048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" name="Рисунок 1" descr="http://test.org.ua/uploads/2008/svetofor_01_6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331311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0"/>
            <a:ext cx="31670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3357563"/>
            <a:ext cx="26638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11" descr="http://mistergid.ru/image/upload/2011-08-06/330026694634_38681_y_daf745a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4005263"/>
            <a:ext cx="230346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До </a:t>
            </a:r>
            <a:r>
              <a:rPr lang="ru-RU" b="1" dirty="0" err="1" smtClean="0"/>
              <a:t>свидания,ребята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35842" name="Содержимое 4" descr="http://mistergid.ru/image/upload/2011-08-06/330026694634_38681_y_daf745a8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1838" y="1600200"/>
            <a:ext cx="3336925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Всем ребятам умным ясно:</a:t>
            </a:r>
            <a:br>
              <a:rPr lang="ru-RU" dirty="0" smtClean="0"/>
            </a:br>
            <a:r>
              <a:rPr lang="ru-RU" dirty="0" smtClean="0"/>
              <a:t>Где дорога – там опасно!</a:t>
            </a:r>
            <a:br>
              <a:rPr lang="ru-RU" dirty="0" smtClean="0"/>
            </a:br>
            <a:r>
              <a:rPr lang="ru-RU" dirty="0" smtClean="0"/>
              <a:t>Отыщи-ка, пешеход</a:t>
            </a:r>
            <a:br>
              <a:rPr lang="ru-RU" dirty="0" smtClean="0"/>
            </a:br>
            <a:r>
              <a:rPr lang="ru-RU" dirty="0" smtClean="0"/>
              <a:t>Чёрно-белый переход!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горит зелёный свет?</a:t>
            </a:r>
            <a:br>
              <a:rPr lang="ru-RU" dirty="0" smtClean="0"/>
            </a:br>
            <a:r>
              <a:rPr lang="ru-RU" dirty="0" smtClean="0"/>
              <a:t>Светофора вовсе нет?</a:t>
            </a:r>
            <a:br>
              <a:rPr lang="ru-RU" dirty="0" smtClean="0"/>
            </a:br>
            <a:r>
              <a:rPr lang="ru-RU" dirty="0" smtClean="0"/>
              <a:t>Что такое? Как же так?</a:t>
            </a:r>
            <a:br>
              <a:rPr lang="ru-RU" dirty="0" smtClean="0"/>
            </a:br>
            <a:r>
              <a:rPr lang="ru-RU" dirty="0" smtClean="0"/>
              <a:t>Посмотри на синий знак.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Человечек в нём идёт?</a:t>
            </a:r>
            <a:br>
              <a:rPr lang="ru-RU" dirty="0" smtClean="0"/>
            </a:br>
            <a:r>
              <a:rPr lang="ru-RU" dirty="0" smtClean="0"/>
              <a:t>Значит – это переход.</a:t>
            </a:r>
            <a:br>
              <a:rPr lang="ru-RU" dirty="0" smtClean="0"/>
            </a:br>
            <a:r>
              <a:rPr lang="ru-RU" dirty="0" smtClean="0"/>
              <a:t>У дороги смирно встань,</a:t>
            </a:r>
            <a:br>
              <a:rPr lang="ru-RU" dirty="0" smtClean="0"/>
            </a:br>
            <a:r>
              <a:rPr lang="ru-RU" dirty="0" smtClean="0"/>
              <a:t>Не беги, не хулигань,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Маму за руку бери,</a:t>
            </a:r>
            <a:br>
              <a:rPr lang="ru-RU" dirty="0" smtClean="0"/>
            </a:br>
            <a:r>
              <a:rPr lang="ru-RU" dirty="0" smtClean="0"/>
              <a:t>Вправо-влево посмотри!</a:t>
            </a:r>
            <a:br>
              <a:rPr lang="ru-RU" dirty="0" smtClean="0"/>
            </a:br>
            <a:r>
              <a:rPr lang="ru-RU" dirty="0" smtClean="0"/>
              <a:t>Приглашает переход:</a:t>
            </a:r>
            <a:br>
              <a:rPr lang="ru-RU" dirty="0" smtClean="0"/>
            </a:br>
            <a:r>
              <a:rPr lang="ru-RU" dirty="0" smtClean="0"/>
              <a:t>- Проходи по мне вперёд!</a:t>
            </a: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Расширить знания о переходах - подземном и наземном.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Обогащение знаний о транспорте.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Привет, </a:t>
            </a:r>
            <a:r>
              <a:rPr lang="ru-RU" b="1" dirty="0" err="1" smtClean="0"/>
              <a:t>ребята!Я</a:t>
            </a:r>
            <a:r>
              <a:rPr lang="ru-RU" b="1" dirty="0" smtClean="0"/>
              <a:t> </a:t>
            </a:r>
            <a:r>
              <a:rPr lang="ru-RU" b="1" dirty="0" err="1" smtClean="0"/>
              <a:t>Зайчишка-Торопышка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1638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Я очень люблю изучать правила дорожного движения,а вы?</a:t>
            </a:r>
          </a:p>
          <a:p>
            <a:r>
              <a:rPr lang="ru-RU" smtClean="0"/>
              <a:t>Давайте изучать вместе!!!</a:t>
            </a:r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51438" y="1600200"/>
            <a:ext cx="3336925" cy="4724400"/>
          </a:xfrm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Вот как много транспорта на дороге!!!А какие виды транспорта вы знаете???</a:t>
            </a:r>
            <a:endParaRPr lang="ru-RU" b="1" dirty="0"/>
          </a:p>
        </p:txBody>
      </p:sp>
      <p:pic>
        <p:nvPicPr>
          <p:cNvPr id="17410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86063" y="1554163"/>
            <a:ext cx="3724275" cy="4525962"/>
          </a:xfrm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704138" cy="41036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525"/>
            <a:ext cx="8229600" cy="2087563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/>
              <a:t>Это что, велосипед? Нет дверей, кабины нет! Лихо мчится, тарахтит, вдоль по улице летит,</a:t>
            </a:r>
            <a:br>
              <a:rPr lang="ru-RU" b="1" i="1" dirty="0" smtClean="0"/>
            </a:br>
            <a:r>
              <a:rPr lang="ru-RU" b="1" i="1" dirty="0" smtClean="0"/>
              <a:t>Быстрей всех машин несётся, </a:t>
            </a:r>
            <a:r>
              <a:rPr lang="ru-RU" b="1" i="1" dirty="0" smtClean="0">
                <a:solidFill>
                  <a:srgbClr val="FF0000"/>
                </a:solidFill>
              </a:rPr>
              <a:t>мотоциклом</a:t>
            </a:r>
            <a:r>
              <a:rPr lang="ru-RU" b="1" i="1" dirty="0" smtClean="0"/>
              <a:t> он зовётся.</a:t>
            </a:r>
            <a:br>
              <a:rPr lang="ru-RU" b="1" i="1" dirty="0" smtClean="0"/>
            </a:br>
            <a:r>
              <a:rPr lang="ru-RU" b="1" i="1" dirty="0" smtClean="0"/>
              <a:t>Сидит, как всадник на коне, водитель на его спине!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33375"/>
            <a:ext cx="77755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274638"/>
            <a:ext cx="7632700" cy="4162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2963"/>
            <a:ext cx="8229600" cy="2016125"/>
          </a:xfrm>
        </p:spPr>
        <p:txBody>
          <a:bodyPr>
            <a:normAutofit fontScale="625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800" b="1" i="1" dirty="0" smtClean="0"/>
              <a:t>На колёсах едет дом. Люди могут ездить в нём.</a:t>
            </a:r>
            <a:br>
              <a:rPr lang="ru-RU" sz="3800" b="1" i="1" dirty="0" smtClean="0"/>
            </a:br>
            <a:r>
              <a:rPr lang="ru-RU" sz="3800" b="1" i="1" dirty="0" smtClean="0"/>
              <a:t>По бокам - большие окна, сверху - крыша, чтоб не мокнуть,</a:t>
            </a:r>
            <a:br>
              <a:rPr lang="ru-RU" sz="3800" b="1" i="1" dirty="0" smtClean="0"/>
            </a:br>
            <a:r>
              <a:rPr lang="ru-RU" sz="3800" b="1" i="1" dirty="0" smtClean="0"/>
              <a:t>Дом </a:t>
            </a:r>
            <a:r>
              <a:rPr lang="ru-RU" sz="38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3800" b="1" i="1" dirty="0" smtClean="0"/>
              <a:t> зовут, у него есть свой маршрут.</a:t>
            </a:r>
            <a:endParaRPr lang="ru-RU" sz="3800" dirty="0" smtClean="0"/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800" b="1" i="1" dirty="0" smtClean="0"/>
              <a:t> </a:t>
            </a:r>
            <a:endParaRPr lang="ru-RU" sz="38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9459" name="Рисунок 3" descr="http://gazeta.a42.ru/images/lenta/198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60350"/>
            <a:ext cx="76327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6551613" cy="3946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4797425"/>
            <a:ext cx="8229600" cy="1800225"/>
          </a:xfrm>
        </p:spPr>
        <p:txBody>
          <a:bodyPr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Вот </a:t>
            </a:r>
            <a:r>
              <a:rPr lang="ru-RU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b="1" i="1" dirty="0" smtClean="0"/>
              <a:t>он с усами. Едет он под проводами.</a:t>
            </a:r>
            <a:br>
              <a:rPr lang="ru-RU" b="1" i="1" dirty="0" smtClean="0"/>
            </a:br>
            <a:r>
              <a:rPr lang="ru-RU" b="1" i="1" dirty="0" smtClean="0"/>
              <a:t>Если ус вдруг соскользнёт, то троллейбус вмиг замрёт!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20483" name="Рисунок 3" descr="Троллейбус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60350"/>
            <a:ext cx="69135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04813"/>
            <a:ext cx="7129462" cy="41036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525"/>
            <a:ext cx="8229600" cy="19431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/>
              <a:t>Дзинь-дзинь-дзинь! Что за звон? По рельсам катится вагон. Внутри креслица стоят, люди в креслицах сидят.</a:t>
            </a:r>
            <a:br>
              <a:rPr lang="ru-RU" b="1" i="1" dirty="0" smtClean="0"/>
            </a:br>
            <a:r>
              <a:rPr lang="ru-RU" b="1" i="1" dirty="0" smtClean="0"/>
              <a:t>Такой вагон, запоминай, называется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трамвай.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1507" name="Рисунок 3" descr="трамвай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0350"/>
            <a:ext cx="726598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446</TotalTime>
  <Words>325</Words>
  <Application>Microsoft Office PowerPoint</Application>
  <PresentationFormat>Экран (4:3)</PresentationFormat>
  <Paragraphs>58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по правилам дорожного движения для                                                                                                                                                                           детей 4-5 лет.</vt:lpstr>
      <vt:lpstr>Цели презентации: </vt:lpstr>
      <vt:lpstr>Задачи:</vt:lpstr>
      <vt:lpstr>Привет, ребята!Я Зайчишка-Торопышка!</vt:lpstr>
      <vt:lpstr>Вот как много транспорта на дороге!!!А какие виды транспорта вы знаете???</vt:lpstr>
      <vt:lpstr>Слайд 6</vt:lpstr>
      <vt:lpstr>Слайд 7</vt:lpstr>
      <vt:lpstr>Слайд 8</vt:lpstr>
      <vt:lpstr>Слайд 9</vt:lpstr>
      <vt:lpstr>Мчится огненной стрелой , мчится вдаль машина! И зальёт пожар любой Смелая дружина. (Пожарная машина)</vt:lpstr>
      <vt:lpstr>Воя, мигая, мотором фырча, Без опозданий доставит врача. Едет, несётся в белой карете Самая скорая помощь на свете!</vt:lpstr>
      <vt:lpstr>Городской он или сельский,    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Слайд 21</vt:lpstr>
      <vt:lpstr>Вот  как много мы узнали!!!</vt:lpstr>
      <vt:lpstr>До свидания,ребята!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Саша Панасенко</cp:lastModifiedBy>
  <cp:revision>47</cp:revision>
  <dcterms:created xsi:type="dcterms:W3CDTF">2013-02-13T06:47:23Z</dcterms:created>
  <dcterms:modified xsi:type="dcterms:W3CDTF">2019-05-06T18:10:22Z</dcterms:modified>
</cp:coreProperties>
</file>