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4" r:id="rId6"/>
    <p:sldId id="262" r:id="rId7"/>
    <p:sldId id="265" r:id="rId8"/>
    <p:sldId id="266" r:id="rId9"/>
    <p:sldId id="267" r:id="rId10"/>
    <p:sldId id="268" r:id="rId11"/>
    <p:sldId id="278" r:id="rId12"/>
    <p:sldId id="279" r:id="rId13"/>
    <p:sldId id="277" r:id="rId14"/>
  </p:sldIdLst>
  <p:sldSz cx="9144000" cy="6858000" type="screen4x3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F6C76-EDCE-4C80-8924-52737C13DB36}" type="datetimeFigureOut">
              <a:rPr lang="ru-RU" smtClean="0"/>
              <a:pPr/>
              <a:t>25.04.2019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A6D57-0A8E-47FF-9C86-58AB64CE1F4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F6C76-EDCE-4C80-8924-52737C13DB36}" type="datetimeFigureOut">
              <a:rPr lang="ru-RU" smtClean="0"/>
              <a:pPr/>
              <a:t>25.04.2019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A6D57-0A8E-47FF-9C86-58AB64CE1F4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F6C76-EDCE-4C80-8924-52737C13DB36}" type="datetimeFigureOut">
              <a:rPr lang="ru-RU" smtClean="0"/>
              <a:pPr/>
              <a:t>25.04.2019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A6D57-0A8E-47FF-9C86-58AB64CE1F4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F6C76-EDCE-4C80-8924-52737C13DB36}" type="datetimeFigureOut">
              <a:rPr lang="ru-RU" smtClean="0"/>
              <a:pPr/>
              <a:t>25.04.2019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A6D57-0A8E-47FF-9C86-58AB64CE1F4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F6C76-EDCE-4C80-8924-52737C13DB36}" type="datetimeFigureOut">
              <a:rPr lang="ru-RU" smtClean="0"/>
              <a:pPr/>
              <a:t>25.04.2019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A6D57-0A8E-47FF-9C86-58AB64CE1F4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F6C76-EDCE-4C80-8924-52737C13DB36}" type="datetimeFigureOut">
              <a:rPr lang="ru-RU" smtClean="0"/>
              <a:pPr/>
              <a:t>25.04.2019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A6D57-0A8E-47FF-9C86-58AB64CE1F4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F6C76-EDCE-4C80-8924-52737C13DB36}" type="datetimeFigureOut">
              <a:rPr lang="ru-RU" smtClean="0"/>
              <a:pPr/>
              <a:t>25.04.2019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A6D57-0A8E-47FF-9C86-58AB64CE1F4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F6C76-EDCE-4C80-8924-52737C13DB36}" type="datetimeFigureOut">
              <a:rPr lang="ru-RU" smtClean="0"/>
              <a:pPr/>
              <a:t>25.04.2019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A6D57-0A8E-47FF-9C86-58AB64CE1F4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F6C76-EDCE-4C80-8924-52737C13DB36}" type="datetimeFigureOut">
              <a:rPr lang="ru-RU" smtClean="0"/>
              <a:pPr/>
              <a:t>25.04.2019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A6D57-0A8E-47FF-9C86-58AB64CE1F4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F6C76-EDCE-4C80-8924-52737C13DB36}" type="datetimeFigureOut">
              <a:rPr lang="ru-RU" smtClean="0"/>
              <a:pPr/>
              <a:t>25.04.2019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A6D57-0A8E-47FF-9C86-58AB64CE1F4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F6C76-EDCE-4C80-8924-52737C13DB36}" type="datetimeFigureOut">
              <a:rPr lang="ru-RU" smtClean="0"/>
              <a:pPr/>
              <a:t>25.04.2019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A6D57-0A8E-47FF-9C86-58AB64CE1F4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3F6C76-EDCE-4C80-8924-52737C13DB36}" type="datetimeFigureOut">
              <a:rPr lang="ru-RU" smtClean="0"/>
              <a:pPr/>
              <a:t>25.04.2019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0A6D57-0A8E-47FF-9C86-58AB64CE1F4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51520" y="980728"/>
            <a:ext cx="8496944" cy="1470025"/>
          </a:xfrm>
          <a:prstGeom prst="rect">
            <a:avLst/>
          </a:prstGeom>
          <a:scene3d>
            <a:camera prst="isometricRightUp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dventure" pitchFamily="2" charset="0"/>
                <a:ea typeface="+mj-ea"/>
                <a:cs typeface="+mj-cs"/>
              </a:rPr>
              <a:t>«Мы – друзья птиц»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403648" y="2636912"/>
            <a:ext cx="6400800" cy="422108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endParaRPr lang="ru-RU" sz="3200" dirty="0" smtClean="0"/>
          </a:p>
          <a:p>
            <a:pPr lvl="0" algn="ctr">
              <a:spcBef>
                <a:spcPct val="0"/>
              </a:spcBef>
              <a:defRPr/>
            </a:pP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«Любят ребята живой уголок-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Каждую птицу и каждый цветок…» 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И. Молчанов - Сибирский.</a:t>
            </a:r>
          </a:p>
          <a:p>
            <a:pPr lvl="0" algn="r">
              <a:spcBef>
                <a:spcPct val="0"/>
              </a:spcBef>
              <a:defRPr/>
            </a:pPr>
            <a:endParaRPr lang="ru-RU" sz="3200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venture" pitchFamily="2" charset="0"/>
            </a:endParaRPr>
          </a:p>
          <a:p>
            <a:pPr algn="ctr"/>
            <a:r>
              <a:rPr lang="ru-RU" sz="2600" b="1" dirty="0" smtClean="0">
                <a:solidFill>
                  <a:schemeClr val="bg1"/>
                </a:solidFill>
              </a:rPr>
              <a:t>Информационный, практико-ориентированный педагогический проект по ознакомлению детей с природой </a:t>
            </a:r>
          </a:p>
          <a:p>
            <a:pPr algn="ctr">
              <a:defRPr/>
            </a:pPr>
            <a:endParaRPr lang="ru-RU" sz="2600" dirty="0" smtClean="0"/>
          </a:p>
          <a:p>
            <a:pPr algn="ctr">
              <a:defRPr/>
            </a:pPr>
            <a:r>
              <a:rPr lang="ru-RU" sz="2600" b="1" dirty="0" smtClean="0"/>
              <a:t>Выполнили: Самохвалова А.И., </a:t>
            </a:r>
            <a:r>
              <a:rPr lang="ru-RU" sz="2600" b="1" dirty="0" err="1" smtClean="0"/>
              <a:t>Вовчук</a:t>
            </a:r>
            <a:r>
              <a:rPr lang="ru-RU" sz="2600" b="1" dirty="0" smtClean="0"/>
              <a:t> О.С.</a:t>
            </a:r>
          </a:p>
          <a:p>
            <a:pPr algn="ctr">
              <a:defRPr/>
            </a:pPr>
            <a:r>
              <a:rPr lang="ru-RU" sz="2600" b="1" dirty="0" smtClean="0"/>
              <a:t>ГБДОУ детский сад № 61</a:t>
            </a:r>
          </a:p>
          <a:p>
            <a:pPr algn="ctr">
              <a:defRPr/>
            </a:pPr>
            <a:r>
              <a:rPr lang="ru-RU" sz="2600" b="1" dirty="0" smtClean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Оборудование и материалы</a:t>
            </a:r>
            <a:endParaRPr lang="ru-RU" sz="3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07704" y="1582340"/>
            <a:ext cx="561662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Книги о птицах: В. Бианки; В. Сладков; Е. и Н. </a:t>
            </a:r>
            <a:r>
              <a:rPr lang="ru-RU" sz="2000" dirty="0" err="1" smtClean="0"/>
              <a:t>Чарушины</a:t>
            </a:r>
            <a:r>
              <a:rPr lang="ru-RU" sz="2000" dirty="0" smtClean="0"/>
              <a:t>… 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Серии сюжетных картинок.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Аудиозаписи голосов птиц.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Подборка стихов и загадок, поговорок и народных примет о птицах, о их повадках, фольклор.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Методический материал для проведения занятий, бесед, вечеров досуга.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/>
              <a:t>Материалы для продуктивной  деятельности детей. 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фотоочет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001253">
            <a:off x="93809" y="650143"/>
            <a:ext cx="2918581" cy="21889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1412776"/>
            <a:ext cx="3227851" cy="24208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132625">
            <a:off x="5340084" y="3388348"/>
            <a:ext cx="3803915" cy="28529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56834">
            <a:off x="5704023" y="610637"/>
            <a:ext cx="3155843" cy="236688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696639">
            <a:off x="225191" y="3452644"/>
            <a:ext cx="3410929" cy="255819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548338" y="3728987"/>
            <a:ext cx="3515883" cy="2636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2394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0648"/>
            <a:ext cx="3248025" cy="448627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821318"/>
            <a:ext cx="6372200" cy="5036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9595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ЛИТЕРАТУРА:</a:t>
            </a:r>
            <a:endParaRPr lang="ru-RU" sz="3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556792"/>
            <a:ext cx="820891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«Конспекты комплексно-тематических занятий» средняя группа Н.С. </a:t>
            </a:r>
            <a:r>
              <a:rPr lang="ru-RU" sz="2400" dirty="0" err="1" smtClean="0"/>
              <a:t>Голицинына</a:t>
            </a:r>
            <a:r>
              <a:rPr lang="ru-RU" sz="2400" dirty="0" smtClean="0"/>
              <a:t> М.-2016 г.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Экологическое воспитание в детском саду. Николаева.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Птицы. Какие они? Т. А. Шорыгина.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err="1" smtClean="0"/>
              <a:t>Этнокалендарь</a:t>
            </a:r>
            <a:r>
              <a:rPr lang="ru-RU" sz="2400" dirty="0" smtClean="0"/>
              <a:t>. 2009г.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Художественная литература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Интернет-ресурсы. </a:t>
            </a:r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97346"/>
            <a:ext cx="7416824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u="sng" dirty="0" smtClean="0"/>
              <a:t>Вид проекта</a:t>
            </a:r>
            <a:r>
              <a:rPr lang="ru-RU" sz="2000" dirty="0" smtClean="0"/>
              <a:t>: краткосрочный (1 неделя), информационный, практико -ориентированный с заданным результатом и элементами продуктивной творческой деятельности. </a:t>
            </a:r>
          </a:p>
          <a:p>
            <a:r>
              <a:rPr lang="ru-RU" sz="2000" u="sng" dirty="0" smtClean="0"/>
              <a:t>Участники</a:t>
            </a:r>
            <a:r>
              <a:rPr lang="ru-RU" sz="2000" dirty="0" smtClean="0"/>
              <a:t>: дети 4-5 лет, воспитатели, родители.</a:t>
            </a:r>
          </a:p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СУТЬ ПРОЕКТА (ЦЕЛЬ)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Привлечение родителей к совместной работе с педагогами по формированию у детей экологических знаний.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Воспитание заботливого отношения к природе (птицам).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Развитие эмоциональной сферы детей, умения сопереживать и помогать птицам.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Формирование понятий: зимующие и перелетные птицы.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Проведение мастер-класса с родителями и детьми.</a:t>
            </a:r>
          </a:p>
          <a:p>
            <a:pPr>
              <a:buFont typeface="Arial" pitchFamily="34" charset="0"/>
              <a:buChar char="•"/>
            </a:pPr>
            <a:endParaRPr lang="ru-RU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АКТУАЛЬНОСТЬ ТЕМЫ</a:t>
            </a:r>
            <a:b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(введение)</a:t>
            </a:r>
            <a:endParaRPr lang="ru-RU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844824"/>
            <a:ext cx="856895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Дошкольное детство –начальный этап становления личности человека, формирования начал экологической культуры: правильного отношения ребенка к природе, к себе и людям как части природы. Такое отношение строится на элементарных знаниях экологического характера. Не секрет, что экологическая обстановка в современном мегаполисе заставляет задуматься о проблеме загрязнения окружающей среды, о развитии служб, направленных на улучшение, очищение, озеленение городского пространства. Экологические знания помогут ребенку осмыслить, что рядом с ним находятся живые существа, что природу надо охранять и бережно использовать природные богатства. Эти знания помогут формировать у ребенка познавательный интерес, готовность созидать вокруг себя, бережно относиться к природным ресурсам. Поэтому необходимо знакомить детей со способами общения с природой, учить испытывать радость от осознанного взаимодействия с живыми существами которые находятся рядом. Воспитывать любовь к природе, потребность в созидании, творчестве. </a:t>
            </a:r>
            <a:endParaRPr lang="ru-RU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Этапы работы</a:t>
            </a:r>
            <a:endParaRPr lang="ru-RU" sz="3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851920" y="1196752"/>
            <a:ext cx="5076056" cy="27363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u="sng" dirty="0" smtClean="0"/>
              <a:t>1этап – подготовительный .</a:t>
            </a:r>
            <a:endParaRPr lang="ru-RU" sz="2000" dirty="0" smtClean="0"/>
          </a:p>
          <a:p>
            <a:pPr algn="ctr">
              <a:buFont typeface="Arial" pitchFamily="34" charset="0"/>
              <a:buChar char="•"/>
            </a:pPr>
            <a:r>
              <a:rPr lang="ru-RU" sz="2000" dirty="0" smtClean="0"/>
              <a:t> Анализ программы 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dirty="0" smtClean="0"/>
              <a:t>Постановка целей и задач. 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dirty="0" smtClean="0"/>
              <a:t>Создание условий для реализации проекта  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0" y="2636912"/>
            <a:ext cx="5076056" cy="280831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u="sng" dirty="0" smtClean="0"/>
              <a:t>2 этап – основной</a:t>
            </a:r>
          </a:p>
          <a:p>
            <a:pPr algn="ctr"/>
            <a:r>
              <a:rPr lang="ru-RU" sz="2000" dirty="0" smtClean="0"/>
              <a:t> 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dirty="0" smtClean="0"/>
              <a:t>Реализация основных видов деятельности по направлениям проекта.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dirty="0" smtClean="0"/>
              <a:t>Проведение мастер-класса с» с родителями.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995936" y="3645024"/>
            <a:ext cx="4968552" cy="3024336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u="sng" dirty="0" smtClean="0"/>
              <a:t>3 этап - итоговый 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dirty="0" smtClean="0"/>
              <a:t>Проверка результативности.  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dirty="0" smtClean="0"/>
              <a:t>Обобщение материалов проекта. 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dirty="0" smtClean="0"/>
              <a:t>Оформление презентации.</a:t>
            </a:r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Работа с родителями</a:t>
            </a:r>
            <a:endParaRPr lang="ru-RU" sz="3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394720" cy="3951288"/>
          </a:xfrm>
        </p:spPr>
        <p:txBody>
          <a:bodyPr>
            <a:normAutofit/>
          </a:bodyPr>
          <a:lstStyle/>
          <a:p>
            <a:r>
              <a:rPr lang="ru-RU" dirty="0" smtClean="0"/>
              <a:t>Подбор книг для групповой библиотеки </a:t>
            </a:r>
          </a:p>
          <a:p>
            <a:r>
              <a:rPr lang="ru-RU" dirty="0" smtClean="0"/>
              <a:t>Рекомендации по домашнему чтению </a:t>
            </a:r>
          </a:p>
          <a:p>
            <a:r>
              <a:rPr lang="ru-RU" dirty="0" smtClean="0"/>
              <a:t>Проведение совместного с детьми мастер-класса по изготовлению корма для птиц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364088" y="2174875"/>
            <a:ext cx="3322712" cy="3951288"/>
          </a:xfrm>
        </p:spPr>
        <p:txBody>
          <a:bodyPr>
            <a:normAutofit/>
          </a:bodyPr>
          <a:lstStyle/>
          <a:p>
            <a:r>
              <a:rPr lang="ru-RU" dirty="0" smtClean="0"/>
              <a:t>Изготовление кормушек, скворечника для птиц </a:t>
            </a:r>
          </a:p>
          <a:p>
            <a:r>
              <a:rPr lang="ru-RU" dirty="0" smtClean="0"/>
              <a:t>Кормление птиц и наблюдение за их повадками (Фоторепортажи)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Формы и методы работы.</a:t>
            </a:r>
            <a:endParaRPr lang="ru-RU" sz="3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dirty="0" smtClean="0"/>
          </a:p>
          <a:p>
            <a:pPr algn="just"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196752"/>
            <a:ext cx="871296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Наблюдение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Создание игровых ситуаций с использованием игрушек и литературных персонажей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Беседы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Чтение художественной литературы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Вечер загадок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Прослушивание аудиозаписей с голосами птиц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Театрализованная деятельность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Продуктивная деятельность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Выставка детских работ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Изготовление кормушек для птиц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Фоторепортажи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Виды деятельности</a:t>
            </a:r>
            <a:endParaRPr lang="ru-RU" sz="3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2890664" cy="395128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Речевая </a:t>
            </a:r>
          </a:p>
          <a:p>
            <a:r>
              <a:rPr lang="ru-RU" dirty="0" smtClean="0"/>
              <a:t>Игровая </a:t>
            </a:r>
          </a:p>
          <a:p>
            <a:r>
              <a:rPr lang="ru-RU" dirty="0" smtClean="0"/>
              <a:t>Трудовая </a:t>
            </a:r>
          </a:p>
          <a:p>
            <a:r>
              <a:rPr lang="ru-RU" dirty="0" smtClean="0"/>
              <a:t>Музыкальная </a:t>
            </a:r>
          </a:p>
          <a:p>
            <a:r>
              <a:rPr lang="ru-RU" dirty="0" smtClean="0"/>
              <a:t>Творческая </a:t>
            </a:r>
          </a:p>
          <a:p>
            <a:r>
              <a:rPr lang="ru-RU" dirty="0" smtClean="0"/>
              <a:t>Изобразительная продуктивная   </a:t>
            </a:r>
          </a:p>
          <a:p>
            <a:r>
              <a:rPr lang="ru-RU" dirty="0" smtClean="0"/>
              <a:t>Совместная и самостоятельная </a:t>
            </a:r>
          </a:p>
          <a:p>
            <a:r>
              <a:rPr lang="ru-RU" dirty="0" smtClean="0"/>
              <a:t>Просветительская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868144" y="2174875"/>
            <a:ext cx="2818656" cy="3951288"/>
          </a:xfrm>
        </p:spPr>
        <p:txBody>
          <a:bodyPr>
            <a:noAutofit/>
          </a:bodyPr>
          <a:lstStyle/>
          <a:p>
            <a:r>
              <a:rPr lang="ru-RU" sz="2000" dirty="0" smtClean="0"/>
              <a:t>Ознакомление с художественной литературой </a:t>
            </a:r>
          </a:p>
          <a:p>
            <a:r>
              <a:rPr lang="ru-RU" sz="2000" dirty="0" smtClean="0"/>
              <a:t>Ознакомление с окружающим </a:t>
            </a:r>
          </a:p>
          <a:p>
            <a:r>
              <a:rPr lang="ru-RU" sz="2000" dirty="0" smtClean="0"/>
              <a:t>Формирование временных понятий </a:t>
            </a:r>
          </a:p>
          <a:p>
            <a:r>
              <a:rPr lang="ru-RU" sz="2000" dirty="0" smtClean="0"/>
              <a:t>Развитие коммуникативных способностей</a:t>
            </a: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Ожидаемый результат</a:t>
            </a:r>
            <a:endParaRPr lang="ru-RU" sz="3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720840"/>
            <a:ext cx="828092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Дети должны знать: </a:t>
            </a:r>
          </a:p>
          <a:p>
            <a:endParaRPr lang="ru-RU" sz="28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Отличительные особенности птиц и животных, называть части тела птиц.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Знать название домашних, городских</a:t>
            </a:r>
            <a:r>
              <a:rPr lang="en-US" sz="2000" dirty="0" smtClean="0"/>
              <a:t>,</a:t>
            </a:r>
            <a:r>
              <a:rPr lang="ru-RU" sz="2000" dirty="0" smtClean="0"/>
              <a:t> перелетных и зимующих птиц.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Иметь понятие о перелетных и зимующих птицах.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Иметь начальное представление о приспособленности птиц к среде обитания.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Особенности жилья и повадки некоторых видов птиц (польза для человека)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Ожидаемый результат</a:t>
            </a:r>
            <a:endParaRPr lang="ru-RU" sz="3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443841"/>
            <a:ext cx="8208912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Дети должны уметь: </a:t>
            </a:r>
          </a:p>
          <a:p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Узнавать и называть птиц по картинке.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Сравнивать их по внешнему виду, месту обитания, особенностям жилища, выведения птенцов.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Составлять рассказ из личного опыта.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Устанавливать причинно- следственные связи между различными природными явлениями.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Изображать птиц в продуктивной и игровой деятельности.</a:t>
            </a:r>
            <a:endParaRPr lang="ru-RU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82a97b9dd8deca4f69bdbfdc60b41e67997c84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ctr">
        <a:noAutofit/>
      </a:bodyPr>
      <a:lstStyle>
        <a:defPPr marL="0" marR="0" indent="0" algn="ctr" defTabSz="914400" rtl="0" eaLnBrk="1" fontAlgn="auto" latinLnBrk="0" hangingPunct="1">
          <a:lnSpc>
            <a:spcPct val="10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0" sz="6600" b="0" i="0" u="none" strike="noStrike" kern="1200" cap="none" spc="0" normalizeH="0" baseline="0" noProof="0" dirty="0" smtClean="0">
            <a:ln>
              <a:noFill/>
            </a:ln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uLnTx/>
            <a:uFillTx/>
            <a:latin typeface="Adventure" pitchFamily="2" charset="0"/>
            <a:ea typeface="+mj-ea"/>
            <a:cs typeface="+mj-cs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632</TotalTime>
  <Words>653</Words>
  <Application>Microsoft Office PowerPoint</Application>
  <PresentationFormat>Экран (4:3)</PresentationFormat>
  <Paragraphs>96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АКТУАЛЬНОСТЬ ТЕМЫ (введение)</vt:lpstr>
      <vt:lpstr>Этапы работы</vt:lpstr>
      <vt:lpstr>Работа с родителями</vt:lpstr>
      <vt:lpstr>Формы и методы работы.</vt:lpstr>
      <vt:lpstr>Виды деятельности</vt:lpstr>
      <vt:lpstr>Ожидаемый результат</vt:lpstr>
      <vt:lpstr>Ожидаемый результат</vt:lpstr>
      <vt:lpstr>Оборудование и материалы</vt:lpstr>
      <vt:lpstr>фотоочет</vt:lpstr>
      <vt:lpstr>Презентация PowerPoint</vt:lpstr>
      <vt:lpstr>ЛИТЕРАТУРА: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sbelova</dc:creator>
  <cp:lastModifiedBy>Lenovo</cp:lastModifiedBy>
  <cp:revision>89</cp:revision>
  <dcterms:created xsi:type="dcterms:W3CDTF">2013-07-31T06:51:17Z</dcterms:created>
  <dcterms:modified xsi:type="dcterms:W3CDTF">2019-04-25T11:07:20Z</dcterms:modified>
</cp:coreProperties>
</file>