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568952" cy="5760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на тему:</a:t>
            </a:r>
          </a:p>
          <a:p>
            <a:r>
              <a:rPr lang="ru-RU" dirty="0" smtClean="0"/>
              <a:t> «Дикие животные леса»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Автор: Воспитатель</a:t>
            </a:r>
            <a:br>
              <a:rPr lang="ru-RU" dirty="0" smtClean="0"/>
            </a:br>
            <a:r>
              <a:rPr lang="ru-RU" dirty="0" smtClean="0"/>
              <a:t> Калашникова Надежда Ивановна</a:t>
            </a:r>
            <a:br>
              <a:rPr lang="ru-RU" dirty="0" smtClean="0"/>
            </a:br>
            <a:r>
              <a:rPr lang="ru-RU" dirty="0" smtClean="0"/>
              <a:t>МКОУ </a:t>
            </a:r>
            <a:r>
              <a:rPr lang="ru-RU" dirty="0" err="1" smtClean="0"/>
              <a:t>Хреновская</a:t>
            </a:r>
            <a:r>
              <a:rPr lang="ru-RU" dirty="0" smtClean="0"/>
              <a:t> СОШ №2 им. </a:t>
            </a:r>
            <a:r>
              <a:rPr lang="ru-RU" dirty="0" err="1" smtClean="0"/>
              <a:t>Левакова</a:t>
            </a:r>
            <a:r>
              <a:rPr lang="ru-RU" dirty="0" smtClean="0"/>
              <a:t> 2019 г.</a:t>
            </a:r>
            <a:endParaRPr lang="ru-RU" dirty="0"/>
          </a:p>
        </p:txBody>
      </p:sp>
      <p:pic>
        <p:nvPicPr>
          <p:cNvPr id="4" name="Рисунок 3" descr="580b57fbd9996e24bc43bcab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340768"/>
            <a:ext cx="1224136" cy="1082088"/>
          </a:xfrm>
          <a:prstGeom prst="rect">
            <a:avLst/>
          </a:prstGeom>
        </p:spPr>
      </p:pic>
      <p:pic>
        <p:nvPicPr>
          <p:cNvPr id="5" name="Рисунок 4" descr="501e32069b495201748eb0fdb4c6e36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4149080"/>
            <a:ext cx="1709625" cy="2564903"/>
          </a:xfrm>
          <a:prstGeom prst="rect">
            <a:avLst/>
          </a:prstGeom>
        </p:spPr>
      </p:pic>
      <p:pic>
        <p:nvPicPr>
          <p:cNvPr id="6" name="Рисунок 5" descr="917100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71600" y="4221088"/>
            <a:ext cx="2452603" cy="2333039"/>
          </a:xfrm>
          <a:prstGeom prst="rect">
            <a:avLst/>
          </a:prstGeom>
        </p:spPr>
      </p:pic>
      <p:pic>
        <p:nvPicPr>
          <p:cNvPr id="8" name="Рисунок 7" descr="56f6456e5963a153b1ff371e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04248" y="692696"/>
            <a:ext cx="1368152" cy="1686736"/>
          </a:xfrm>
          <a:prstGeom prst="rect">
            <a:avLst/>
          </a:prstGeom>
        </p:spPr>
      </p:pic>
      <p:pic>
        <p:nvPicPr>
          <p:cNvPr id="9" name="Рисунок 8" descr="png-animals-2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12160" y="4509120"/>
            <a:ext cx="2609388" cy="2060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40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80570" y="116632"/>
            <a:ext cx="6182860" cy="626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45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93987" y="260648"/>
            <a:ext cx="6356026" cy="6120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659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8718" y="161209"/>
            <a:ext cx="6595650" cy="6220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746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96566" y="188640"/>
            <a:ext cx="6150868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839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2600" y="188640"/>
            <a:ext cx="5918800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05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51608" y="116632"/>
            <a:ext cx="6040783" cy="626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11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04763" y="188640"/>
            <a:ext cx="6534474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19-1.jpg"/>
          <p:cNvPicPr>
            <a:picLocks noChangeAspect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>
          <a:xfrm>
            <a:off x="1378915" y="188640"/>
            <a:ext cx="6386170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24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63040" y="188640"/>
            <a:ext cx="6217920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430_183932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42952" y="260648"/>
            <a:ext cx="6258095" cy="6120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</TotalTime>
  <Words>17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Автор: Воспитатель  Калашникова Надежда Ивановна МКОУ Хреновская СОШ №2 им. Левакова 2019 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BEST</cp:lastModifiedBy>
  <cp:revision>5</cp:revision>
  <dcterms:created xsi:type="dcterms:W3CDTF">2019-05-01T17:32:35Z</dcterms:created>
  <dcterms:modified xsi:type="dcterms:W3CDTF">2019-05-06T16:22:39Z</dcterms:modified>
</cp:coreProperties>
</file>