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70BEC74-5AD5-45D7-9F12-62D4FFBEC21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46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24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505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579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2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844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8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958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64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5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08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0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11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25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90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A584E24-8D6C-43A0-8C75-469822F5F32C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F4561-B7E7-4197-A42F-FCD0F8182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207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2" y="955964"/>
            <a:ext cx="12095018" cy="6109854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Социальный и   профессиональный    статус спортсмена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65386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6111" y="193964"/>
            <a:ext cx="10368253" cy="1011381"/>
          </a:xfrm>
        </p:spPr>
        <p:txBody>
          <a:bodyPr/>
          <a:lstStyle/>
          <a:p>
            <a:r>
              <a:rPr lang="ru-RU" dirty="0" smtClean="0"/>
              <a:t>                Социальный статус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03312" y="1399310"/>
            <a:ext cx="8946541" cy="4849090"/>
          </a:xfrm>
        </p:spPr>
        <p:txBody>
          <a:bodyPr>
            <a:noAutofit/>
          </a:bodyPr>
          <a:lstStyle/>
          <a:p>
            <a:r>
              <a:rPr lang="ru-RU" sz="3200" dirty="0" smtClean="0"/>
              <a:t>Это определенная позиция в социальной структуре группы или общества , связанная с другими позициями через систему прав и обязанностей.</a:t>
            </a:r>
          </a:p>
          <a:p>
            <a:r>
              <a:rPr lang="ru-RU" sz="3200" dirty="0" smtClean="0"/>
              <a:t>Это положение человека в обществе , которое он занимает как представитель большой социальной группы (профессии , класса ,пола , национальности , возраста , религии)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5413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x/xOgEjaFQvcGIU1D0hqZ2MTziVNpkCKBYR3wf8o/slide-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52" y="125538"/>
            <a:ext cx="11108176" cy="651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1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03313" y="457201"/>
            <a:ext cx="4396338" cy="443345"/>
          </a:xfrm>
        </p:spPr>
        <p:txBody>
          <a:bodyPr/>
          <a:lstStyle/>
          <a:p>
            <a:r>
              <a:rPr lang="ru-RU" sz="4000" dirty="0"/>
              <a:t>П</a:t>
            </a:r>
            <a:r>
              <a:rPr lang="ru-RU" sz="4000" dirty="0" smtClean="0"/>
              <a:t>редписанный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103312" y="1731818"/>
            <a:ext cx="4396339" cy="4524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Статус , полученный индивидом от рождения или в силу независящих от его носителя факторов .</a:t>
            </a:r>
          </a:p>
          <a:p>
            <a:r>
              <a:rPr lang="ru-RU" sz="2400" dirty="0" smtClean="0"/>
              <a:t>Статус , в котором человек рожден , но который позже обязательно признан таковым обществом или группой.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654495" y="457201"/>
            <a:ext cx="4396339" cy="443345"/>
          </a:xfrm>
        </p:spPr>
        <p:txBody>
          <a:bodyPr/>
          <a:lstStyle/>
          <a:p>
            <a:r>
              <a:rPr lang="ru-RU" sz="4000" dirty="0" smtClean="0"/>
              <a:t>Достигаемый </a:t>
            </a: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654495" y="1731818"/>
            <a:ext cx="4396339" cy="4524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Статус , приобретенный в обществе , благодаря усилиям и заслугам индивида.</a:t>
            </a:r>
          </a:p>
          <a:p>
            <a:r>
              <a:rPr lang="ru-RU" sz="2400" dirty="0" smtClean="0"/>
              <a:t>Приобретается в результате свободного выбора , личных усилий и находится под контролем человека.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«профессиональный спортсмен»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37856"/>
            <a:ext cx="8946541" cy="4710544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Это спортсмен , действующий в рамках спорта высших достижений.</a:t>
            </a:r>
          </a:p>
          <a:p>
            <a:r>
              <a:rPr lang="ru-RU" sz="2800" dirty="0" smtClean="0"/>
              <a:t>Спортивная деятельность занимает доминирующее положение в его жизнедеятельности на долгие годы , становится единственным источником существования.</a:t>
            </a:r>
          </a:p>
          <a:p>
            <a:r>
              <a:rPr lang="ru-RU" sz="2800" dirty="0" smtClean="0"/>
              <a:t>Ограниченная социальная группа , т.к. эта сфера спорта доступна лишь немногим ,обладающим выдающимися спортивными способностями 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57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1" y="96982"/>
            <a:ext cx="9495415" cy="1288473"/>
          </a:xfrm>
        </p:spPr>
        <p:txBody>
          <a:bodyPr/>
          <a:lstStyle/>
          <a:p>
            <a:r>
              <a:rPr lang="ru-RU" dirty="0" smtClean="0"/>
              <a:t>Социальный статус спортсмена- профессионала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 спортсмена, участвующего в мировых первенствах , смотрят , как на национального героя. Олимпиец , чемпион являются национальным достоянием. </a:t>
            </a:r>
          </a:p>
          <a:p>
            <a:r>
              <a:rPr lang="ru-RU" sz="2800" dirty="0" smtClean="0"/>
              <a:t>Присутствуют политические интересы , т.к. </a:t>
            </a:r>
            <a:r>
              <a:rPr lang="ru-RU" sz="2800" dirty="0"/>
              <a:t>с</a:t>
            </a:r>
            <a:r>
              <a:rPr lang="ru-RU" sz="2800" dirty="0" smtClean="0"/>
              <a:t>портивные успехи являются показателем национального престижа. Высокое социальное положение обуславливается и , как правило , высоким уровнем дохода.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95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8909" y="207818"/>
            <a:ext cx="8041925" cy="983673"/>
          </a:xfrm>
        </p:spPr>
        <p:txBody>
          <a:bodyPr/>
          <a:lstStyle/>
          <a:p>
            <a:r>
              <a:rPr lang="ru-RU" sz="4800" dirty="0" smtClean="0"/>
              <a:t>«социальная лестница»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634836"/>
            <a:ext cx="8946541" cy="4613563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Статус спортсмена повышается с ростом спортивной классификации. Подъём на ступени всё выше и выше отражается на общем положении спортсмена в обществе и его социальной репутации.</a:t>
            </a:r>
          </a:p>
          <a:p>
            <a:r>
              <a:rPr lang="ru-RU" sz="2800" dirty="0" smtClean="0"/>
              <a:t>Занятия спортом способствуют формированию уверенности в себе , некоторых качеств , важных в стрессовых ситуациях ,навыков лидерства и других социальных характеристик 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06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818" y="452718"/>
            <a:ext cx="8319016" cy="1209827"/>
          </a:xfrm>
        </p:spPr>
        <p:txBody>
          <a:bodyPr/>
          <a:lstStyle/>
          <a:p>
            <a:r>
              <a:rPr lang="ru-RU" dirty="0" smtClean="0"/>
              <a:t>Социальная ответственность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37856"/>
            <a:ext cx="8946541" cy="471054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Высокая социальная ответственность ложится уже на спортсмена , достигшего уровня мастера спорта ,не говоря уже о членах сборной команды страны. Победы на мировых стартах приносят спортсмену славу , почет , он становится кумиром многих. Его образ жизни становится образцом социального поведения 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15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</TotalTime>
  <Words>317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Социальный и   профессиональный    статус спортсмена</vt:lpstr>
      <vt:lpstr>                Социальный статус </vt:lpstr>
      <vt:lpstr>Презентация PowerPoint</vt:lpstr>
      <vt:lpstr>Презентация PowerPoint</vt:lpstr>
      <vt:lpstr>«профессиональный спортсмен»</vt:lpstr>
      <vt:lpstr>Социальный статус спортсмена- профессионала</vt:lpstr>
      <vt:lpstr>«социальная лестница»</vt:lpstr>
      <vt:lpstr>Социальная ответственность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и   профессиональный    статус спортсмена</dc:title>
  <dc:creator>Пользователь Windows</dc:creator>
  <cp:lastModifiedBy>Пользователь Windows</cp:lastModifiedBy>
  <cp:revision>9</cp:revision>
  <dcterms:created xsi:type="dcterms:W3CDTF">2018-12-01T20:54:16Z</dcterms:created>
  <dcterms:modified xsi:type="dcterms:W3CDTF">2018-12-01T22:00:56Z</dcterms:modified>
</cp:coreProperties>
</file>