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7" r:id="rId9"/>
    <p:sldId id="266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 спорт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92696"/>
            <a:ext cx="6984776" cy="273630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Использование нестандартного физкультурного оборудования 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как средство повышения интереса к занятиям по физической культуре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000372"/>
            <a:ext cx="4614850" cy="78581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27971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Колечки, ленточки, султанчики, флажки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Цель- развитие координации движений, равновесия, для выполнения основных видов движения, для выполнения </a:t>
            </a:r>
            <a:r>
              <a:rPr lang="ru-RU" sz="2800" b="1" dirty="0" err="1" smtClean="0">
                <a:solidFill>
                  <a:srgbClr val="FF0000"/>
                </a:solidFill>
              </a:rPr>
              <a:t>общеразвивающих</a:t>
            </a:r>
            <a:r>
              <a:rPr lang="ru-RU" sz="2800" b="1" dirty="0" smtClean="0">
                <a:solidFill>
                  <a:srgbClr val="FF0000"/>
                </a:solidFill>
              </a:rPr>
              <a:t> упражнений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482849"/>
          </a:xfrm>
        </p:spPr>
        <p:txBody>
          <a:bodyPr/>
          <a:lstStyle/>
          <a:p>
            <a:endParaRPr lang="ru-RU" sz="28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C:\Documents and Settings\Pimenov\Мои документы\фото для портфолии\DSC059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000372"/>
            <a:ext cx="2670987" cy="3551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472386" cy="114300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«</a:t>
            </a:r>
            <a:r>
              <a:rPr lang="ru-RU" sz="1600" b="1" dirty="0" err="1" smtClean="0">
                <a:solidFill>
                  <a:srgbClr val="FF0000"/>
                </a:solidFill>
              </a:rPr>
              <a:t>Моталочки</a:t>
            </a:r>
            <a:r>
              <a:rPr lang="ru-RU" sz="1600" b="1" dirty="0" smtClean="0">
                <a:solidFill>
                  <a:srgbClr val="FF0000"/>
                </a:solidFill>
              </a:rPr>
              <a:t>»– 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развитие мелкой моторики пальцев рук, ловкости, быстроты движений, воспитание упорства, настойчивости, позитивного духа соперничества.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C:\Documents and Settings\DNS\Мои документы\валя\валя\аттестация\фото физра\DSC0515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571612"/>
            <a:ext cx="360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Documents and Settings\DNS\Рабочий стол\фото 25ноя17\111_PANA\P111003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714752"/>
            <a:ext cx="360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251142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«Массажные перчатки»-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снятие мышечного напряжения, улучшение циркуляции крови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Массаж сосновыми шишками и массажными мячиками по разным частям тела- воздействие на биологически активные точки организма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http://www.maam.ru/upload/blogs/73706423adfb908d847e71625068c8bf.jpg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20970445">
            <a:off x="913707" y="3449973"/>
            <a:ext cx="360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Documents and Settings\DNS\Рабочий стол\Новая папка\P111003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143248"/>
            <a:ext cx="3277043" cy="24573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-285776"/>
            <a:ext cx="7615262" cy="235745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Мягкие модули - являются разновидностью спортивного инвентаря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6" name="Рисунок 5" descr="C:\Documents and Settings\DNS\Рабочий стол\Новая папка\P111009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929066"/>
            <a:ext cx="3600000" cy="2698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Documents and Settings\DNS\Рабочий стол\Новая папка\P11100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571612"/>
            <a:ext cx="3600000" cy="2698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37512" cy="4392488"/>
          </a:xfrm>
        </p:spPr>
        <p:txBody>
          <a:bodyPr>
            <a:normAutofit/>
          </a:bodyPr>
          <a:lstStyle/>
          <a:p>
            <a:r>
              <a:rPr lang="ru-RU" sz="3100" b="1" i="1" dirty="0">
                <a:solidFill>
                  <a:srgbClr val="C00000"/>
                </a:solidFill>
              </a:rPr>
              <a:t>"Забота о здоровье  - это - важнейший труд воспитателя. </a:t>
            </a:r>
            <a:r>
              <a:rPr lang="ru-RU" sz="3100" b="1" i="1" dirty="0" smtClean="0">
                <a:solidFill>
                  <a:srgbClr val="C00000"/>
                </a:solidFill>
              </a:rPr>
              <a:t>От </a:t>
            </a:r>
            <a:r>
              <a:rPr lang="ru-RU" sz="3100" b="1" i="1" dirty="0">
                <a:solidFill>
                  <a:srgbClr val="C00000"/>
                </a:solidFill>
              </a:rPr>
              <a:t>здоровья  и жизнерадостности детей зависит их духовная жизнь, умственное развитие, прочность знаний , вера в свои силы" </a:t>
            </a:r>
            <a:br>
              <a:rPr lang="ru-RU" sz="3100" b="1" i="1" dirty="0">
                <a:solidFill>
                  <a:srgbClr val="C00000"/>
                </a:solidFill>
              </a:rPr>
            </a:br>
            <a:r>
              <a:rPr lang="ru-RU" sz="3100" b="1" i="1" dirty="0">
                <a:solidFill>
                  <a:srgbClr val="C00000"/>
                </a:solidFill>
              </a:rPr>
              <a:t>В.А.  Сухомлинский</a:t>
            </a:r>
            <a:r>
              <a:rPr lang="ru-RU" b="1" i="1" dirty="0">
                <a:solidFill>
                  <a:srgbClr val="C00000"/>
                </a:solidFill>
              </a:rPr>
              <a:t/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://www.fitness-in-vitebsk.com/images/galleries/courses/27/7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5940425" cy="2983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3286124"/>
            <a:ext cx="5033150" cy="29511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</a:rPr>
              <a:t>-</a:t>
            </a:r>
            <a:r>
              <a:rPr lang="ru-RU" sz="2200" b="1" dirty="0" smtClean="0">
                <a:solidFill>
                  <a:srgbClr val="C00000"/>
                </a:solidFill>
              </a:rPr>
              <a:t>Повысить интерес детей к различным видам 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двигательной   деятельности;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 -Увеличить объём двигательной активности детей;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>
                <a:solidFill>
                  <a:srgbClr val="C00000"/>
                </a:solidFill>
              </a:rPr>
              <a:t/>
            </a:r>
            <a:br>
              <a:rPr lang="ru-RU" sz="2200" b="1" dirty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 -Побуждать детей к самостоятельной двигательной деятельности;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-Поднять эмоциональный настроение детей;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619672" y="548680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Нестандартное физкультурное оборудование – это оборудование, изготовленное своими руками из подручного материала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857232"/>
            <a:ext cx="4741698" cy="501175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Нестандартное оборудование должно быть: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- безопасным;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- максимально эффективным;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-удобным к применению;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-компактным;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- универсальным;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технологичным и простым в изготовлении;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- эстетичным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Рисунок 4" descr="C:\Documents and Settings\DNS\Мои документы\валя\валя\аттестация\фото физра\DSC051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786190"/>
            <a:ext cx="360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332656"/>
            <a:ext cx="7026574" cy="51680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«Веселые </a:t>
            </a:r>
            <a:r>
              <a:rPr lang="ru-RU" sz="2400" b="1" dirty="0">
                <a:solidFill>
                  <a:srgbClr val="C00000"/>
                </a:solidFill>
              </a:rPr>
              <a:t>дорожки </a:t>
            </a:r>
            <a:r>
              <a:rPr lang="ru-RU" sz="2400" b="1" dirty="0" smtClean="0">
                <a:solidFill>
                  <a:srgbClr val="C00000"/>
                </a:solidFill>
              </a:rPr>
              <a:t>здоровья»</a:t>
            </a:r>
          </a:p>
          <a:p>
            <a:endParaRPr lang="ru-RU" sz="1400" b="1" dirty="0">
              <a:solidFill>
                <a:srgbClr val="C00000"/>
              </a:solidFill>
            </a:endParaRPr>
          </a:p>
          <a:p>
            <a:pPr algn="l"/>
            <a:r>
              <a:rPr lang="ru-RU" sz="1400" b="1" i="1" dirty="0" smtClean="0">
                <a:solidFill>
                  <a:srgbClr val="C00000"/>
                </a:solidFill>
              </a:rPr>
              <a:t>Назначение - способствую </a:t>
            </a:r>
            <a:r>
              <a:rPr lang="ru-RU" sz="1400" b="1" i="1" dirty="0">
                <a:solidFill>
                  <a:srgbClr val="C00000"/>
                </a:solidFill>
              </a:rPr>
              <a:t>развитию чувства равновесия, способствую профилактике плоскостопия, массажу рефлекторных зон  стопы и укреплению свода стоп. </a:t>
            </a:r>
          </a:p>
          <a:p>
            <a:pPr algn="l"/>
            <a:r>
              <a:rPr lang="ru-RU" sz="1400" b="1" i="1" dirty="0">
                <a:solidFill>
                  <a:srgbClr val="C00000"/>
                </a:solidFill>
              </a:rPr>
              <a:t> </a:t>
            </a:r>
            <a:r>
              <a:rPr lang="ru-RU" sz="1400" b="1" i="1" dirty="0" smtClean="0">
                <a:solidFill>
                  <a:srgbClr val="C00000"/>
                </a:solidFill>
              </a:rPr>
              <a:t>Материалы-  </a:t>
            </a:r>
            <a:r>
              <a:rPr lang="ru-RU" sz="1400" b="1" i="1" dirty="0">
                <a:solidFill>
                  <a:srgbClr val="C00000"/>
                </a:solidFill>
              </a:rPr>
              <a:t>из плотной ткани на которую пришиты различные пуговицы, бусины, карандаши, деревянные палочки. Также используются камушки и различные виды круп</a:t>
            </a:r>
            <a:r>
              <a:rPr lang="ru-RU" sz="1400" b="1" i="1" dirty="0" smtClean="0">
                <a:solidFill>
                  <a:srgbClr val="C00000"/>
                </a:solidFill>
              </a:rPr>
              <a:t>.</a:t>
            </a:r>
            <a:endParaRPr lang="ru-RU" sz="1400" b="1" i="1" dirty="0">
              <a:solidFill>
                <a:srgbClr val="C00000"/>
              </a:solidFill>
            </a:endParaRPr>
          </a:p>
          <a:p>
            <a:pPr algn="l"/>
            <a:r>
              <a:rPr lang="ru-RU" sz="1400" b="1" i="1" dirty="0">
                <a:solidFill>
                  <a:srgbClr val="C00000"/>
                </a:solidFill>
              </a:rPr>
              <a:t>З</a:t>
            </a:r>
            <a:r>
              <a:rPr lang="ru-RU" sz="1400" b="1" i="1" dirty="0" smtClean="0">
                <a:solidFill>
                  <a:srgbClr val="C00000"/>
                </a:solidFill>
              </a:rPr>
              <a:t>адания- ходьба, бег, на носках, пятках, ладонях и стопах, прыжки </a:t>
            </a:r>
            <a:endParaRPr lang="ru-RU" sz="1400" b="1" i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7" name="Содержимое 3" descr="C:\Documents and Settings\DNS\Мои документы\валя\валя\аттестация\фото физра\DSC05177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143248"/>
            <a:ext cx="360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30424" y="260649"/>
            <a:ext cx="7546032" cy="359697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sz="2600" b="1" dirty="0">
                <a:solidFill>
                  <a:srgbClr val="C00000"/>
                </a:solidFill>
              </a:rPr>
              <a:t>Тренажеры для профилактики плоскостопия - развитие и укрепление </a:t>
            </a:r>
            <a:r>
              <a:rPr lang="ru-RU" sz="2600" b="1" dirty="0" err="1">
                <a:solidFill>
                  <a:srgbClr val="C00000"/>
                </a:solidFill>
              </a:rPr>
              <a:t>мышщ</a:t>
            </a:r>
            <a:r>
              <a:rPr lang="ru-RU" sz="2600" b="1" dirty="0">
                <a:solidFill>
                  <a:srgbClr val="C00000"/>
                </a:solidFill>
              </a:rPr>
              <a:t> </a:t>
            </a:r>
            <a:r>
              <a:rPr lang="ru-RU" sz="2600" b="1" dirty="0" smtClean="0">
                <a:solidFill>
                  <a:srgbClr val="C00000"/>
                </a:solidFill>
              </a:rPr>
              <a:t>стопы </a:t>
            </a:r>
          </a:p>
          <a:p>
            <a:endParaRPr lang="ru-RU" sz="2600" b="1" dirty="0"/>
          </a:p>
          <a:p>
            <a:pPr>
              <a:buNone/>
            </a:pPr>
            <a:r>
              <a:rPr lang="ru-RU" sz="2600" b="1" i="1" dirty="0" smtClean="0">
                <a:solidFill>
                  <a:srgbClr val="C00000"/>
                </a:solidFill>
              </a:rPr>
              <a:t>Назначение- воздействие </a:t>
            </a:r>
            <a:r>
              <a:rPr lang="ru-RU" sz="2600" b="1" i="1" dirty="0">
                <a:solidFill>
                  <a:srgbClr val="C00000"/>
                </a:solidFill>
              </a:rPr>
              <a:t>на биологически активные точки стопы. </a:t>
            </a:r>
          </a:p>
          <a:p>
            <a:pPr>
              <a:buNone/>
            </a:pPr>
            <a:endParaRPr lang="ru-RU" sz="26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600" b="1" i="1" dirty="0" smtClean="0">
                <a:solidFill>
                  <a:srgbClr val="C00000"/>
                </a:solidFill>
              </a:rPr>
              <a:t>Материалы -различные </a:t>
            </a:r>
            <a:r>
              <a:rPr lang="ru-RU" sz="2600" b="1" i="1" dirty="0">
                <a:solidFill>
                  <a:srgbClr val="C00000"/>
                </a:solidFill>
              </a:rPr>
              <a:t>крышки от пластиковых бутылок, цветные карандаши, </a:t>
            </a:r>
            <a:r>
              <a:rPr lang="ru-RU" sz="2600" b="1" i="1" dirty="0" smtClean="0">
                <a:solidFill>
                  <a:srgbClr val="C00000"/>
                </a:solidFill>
              </a:rPr>
              <a:t>цилиндры </a:t>
            </a:r>
          </a:p>
          <a:p>
            <a:pPr>
              <a:buNone/>
            </a:pPr>
            <a:endParaRPr lang="ru-RU" sz="2600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600" b="1" i="1" dirty="0" smtClean="0">
                <a:solidFill>
                  <a:srgbClr val="C00000"/>
                </a:solidFill>
              </a:rPr>
              <a:t>Задания - собирание </a:t>
            </a:r>
            <a:r>
              <a:rPr lang="ru-RU" sz="2600" b="1" i="1" dirty="0">
                <a:solidFill>
                  <a:srgbClr val="C00000"/>
                </a:solidFill>
              </a:rPr>
              <a:t>крышек пальцами ног или перекладывание из </a:t>
            </a:r>
            <a:r>
              <a:rPr lang="ru-RU" sz="2600" b="1" i="1" dirty="0" smtClean="0">
                <a:solidFill>
                  <a:srgbClr val="C00000"/>
                </a:solidFill>
              </a:rPr>
              <a:t>одной </a:t>
            </a:r>
            <a:r>
              <a:rPr lang="ru-RU" sz="2600" b="1" i="1" dirty="0">
                <a:solidFill>
                  <a:srgbClr val="C00000"/>
                </a:solidFill>
              </a:rPr>
              <a:t>ёмкости в другую, рисование цветными карандашами на листах бумаги, захватывание цилиндров стопами.</a:t>
            </a:r>
          </a:p>
          <a:p>
            <a:endParaRPr lang="ru-RU" dirty="0"/>
          </a:p>
        </p:txBody>
      </p:sp>
      <p:pic>
        <p:nvPicPr>
          <p:cNvPr id="5" name="Рисунок 4" descr="C:\Documents and Settings\DNS\Рабочий стол\Новая папка\P11100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786190"/>
            <a:ext cx="360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Documents and Settings\DNS\Рабочий стол\фото 25ноя17\111_PANA\P111002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786190"/>
            <a:ext cx="360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857232"/>
            <a:ext cx="7215238" cy="150019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Эспандер - 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 предназначен для  развития  силы и гибкости, улучшение координации движений. Сделан из контейнеров </a:t>
            </a:r>
            <a:r>
              <a:rPr lang="ru-RU" sz="3100" b="1" dirty="0" err="1" smtClean="0">
                <a:solidFill>
                  <a:srgbClr val="FF0000"/>
                </a:solidFill>
              </a:rPr>
              <a:t>киндерсюрпризов</a:t>
            </a:r>
            <a:r>
              <a:rPr lang="ru-RU" sz="3100" b="1" dirty="0" smtClean="0">
                <a:solidFill>
                  <a:srgbClr val="FF0000"/>
                </a:solidFill>
              </a:rPr>
              <a:t> нанизанных на шнур.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6" name="Рисунок 5" descr="http://www.maam.ru/upload/blogs/dc97fae8879fdf9b5bbfc0f324ec60c7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47822">
            <a:off x="2807317" y="2931724"/>
            <a:ext cx="3898687" cy="3280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428604"/>
            <a:ext cx="6972320" cy="228601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Гантели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- для развития силы, выносливости, ловкости. 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Материал изготовления: пластиковые ёмкости из под сока, наполненные крупой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/>
          </a:p>
        </p:txBody>
      </p:sp>
      <p:pic>
        <p:nvPicPr>
          <p:cNvPr id="6" name="Рисунок 5" descr="C:\Documents and Settings\DNS\Рабочий стол\Новая папка\P11101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000372"/>
            <a:ext cx="3600000" cy="2698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1.infourok.ru/uploads/ex/02b6/0000163d-d15293fb/11/img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785794"/>
            <a:ext cx="7215238" cy="150019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</a:rPr>
              <a:t>Тренажеры для развития меткости и глазомера.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Изготовлены из пластиковых бутылок из- под сока, к которым на шнуре прикрепляются мягкие шарики. 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/>
          </a:p>
        </p:txBody>
      </p:sp>
      <p:pic>
        <p:nvPicPr>
          <p:cNvPr id="5" name="Содержимое 4" descr="http://skrosstroy.ru/img.png?i=92998&amp;k=netradicionnoe-fizkulturnoe-oborudovanie-v-detskom-sadu-fot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428868"/>
            <a:ext cx="4100066" cy="3020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158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Использование нестандартного физкультурного оборудования  как средство повышения интереса к занятиям по физической культуре </vt:lpstr>
      <vt:lpstr>"Забота о здоровье  - это - важнейший труд воспитателя. От здоровья  и жизнерадостности детей зависит их духовная жизнь, умственное развитие, прочность знаний , вера в свои силы"  В.А.  Сухомлинский </vt:lpstr>
      <vt:lpstr>-Повысить интерес детей к различным видам  двигательной   деятельности;   -Увеличить объём двигательной активности детей;   -Побуждать детей к самостоятельной двигательной деятельности;  -Поднять эмоциональный настроение детей;  </vt:lpstr>
      <vt:lpstr>Нестандартное оборудование должно быть: - безопасным; - максимально эффективным; -удобным к применению; -компактным; - универсальным; технологичным и простым в изготовлении; - эстетичным   </vt:lpstr>
      <vt:lpstr> </vt:lpstr>
      <vt:lpstr> </vt:lpstr>
      <vt:lpstr>Эспандер -   предназначен для  развития  силы и гибкости, улучшение координации движений. Сделан из контейнеров киндерсюрпризов нанизанных на шнур. </vt:lpstr>
      <vt:lpstr>Гантели  - для развития силы, выносливости, ловкости.  Материал изготовления: пластиковые ёмкости из под сока, наполненные крупой </vt:lpstr>
      <vt:lpstr>Тренажеры для развития меткости и глазомера.  Изготовлены из пластиковых бутылок из- под сока, к которым на шнуре прикрепляются мягкие шарики.  </vt:lpstr>
      <vt:lpstr>Колечки, ленточки, султанчики, флажки  Цель- развитие координации движений, равновесия, для выполнения основных видов движения, для выполнения общеразвивающих упражнений</vt:lpstr>
      <vt:lpstr>«Моталочки»–  развитие мелкой моторики пальцев рук, ловкости, быстроты движений, воспитание упорства, настойчивости, позитивного духа соперничества.</vt:lpstr>
      <vt:lpstr>«Массажные перчатки»-  снятие мышечного напряжения, улучшение циркуляции крови  Массаж сосновыми шишками и массажными мячиками по разным частям тела- воздействие на биологически активные точки организма</vt:lpstr>
      <vt:lpstr>Мягкие модули - являются разновидностью спортивного инвентаря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нестандартного физкультурного оборудования  в работе с дошкольниками</dc:title>
  <dc:creator>Liza</dc:creator>
  <cp:lastModifiedBy>Your User Name</cp:lastModifiedBy>
  <cp:revision>28</cp:revision>
  <dcterms:created xsi:type="dcterms:W3CDTF">2017-10-21T02:05:03Z</dcterms:created>
  <dcterms:modified xsi:type="dcterms:W3CDTF">2019-05-06T08:07:20Z</dcterms:modified>
</cp:coreProperties>
</file>