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89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AD41-13E0-4214-A98D-656F485123A3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8B89-5E53-4DF2-8BD3-E8EF60BFE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547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AD41-13E0-4214-A98D-656F485123A3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8B89-5E53-4DF2-8BD3-E8EF60BFE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693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AD41-13E0-4214-A98D-656F485123A3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8B89-5E53-4DF2-8BD3-E8EF60BFE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966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AD41-13E0-4214-A98D-656F485123A3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8B89-5E53-4DF2-8BD3-E8EF60BFE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566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AD41-13E0-4214-A98D-656F485123A3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8B89-5E53-4DF2-8BD3-E8EF60BFE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721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AD41-13E0-4214-A98D-656F485123A3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8B89-5E53-4DF2-8BD3-E8EF60BFE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380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AD41-13E0-4214-A98D-656F485123A3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8B89-5E53-4DF2-8BD3-E8EF60BFE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146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AD41-13E0-4214-A98D-656F485123A3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8B89-5E53-4DF2-8BD3-E8EF60BFE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49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AD41-13E0-4214-A98D-656F485123A3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8B89-5E53-4DF2-8BD3-E8EF60BFE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453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AD41-13E0-4214-A98D-656F485123A3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8B89-5E53-4DF2-8BD3-E8EF60BFE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708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AD41-13E0-4214-A98D-656F485123A3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8B89-5E53-4DF2-8BD3-E8EF60BFE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727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2AD41-13E0-4214-A98D-656F485123A3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28B89-5E53-4DF2-8BD3-E8EF60BFE5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193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rgbClr val="00B0F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92777" y="140789"/>
            <a:ext cx="9144000" cy="16557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Природные </a:t>
            </a:r>
            <a:r>
              <a:rPr lang="ru-RU" sz="7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</a:t>
            </a:r>
            <a:endParaRPr lang="ru-RU" sz="7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2301" y="1909241"/>
            <a:ext cx="4747397" cy="474739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55742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5126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её вначале видим,</a:t>
            </a:r>
            <a:r>
              <a:rPr lang="ru-RU" sz="7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мы слышим гром,</a:t>
            </a:r>
            <a:r>
              <a:rPr lang="ru-RU" sz="7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грозы и этих вспышек</a:t>
            </a:r>
            <a:r>
              <a:rPr lang="ru-RU" sz="7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попрятались кругом.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400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3558" y="-168813"/>
            <a:ext cx="12871939" cy="7160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40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ru-RU" sz="8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дворе переполох -</a:t>
            </a:r>
            <a:br>
              <a:rPr lang="ru-RU" sz="8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неба сыплется горох.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110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wpoint.ru/uploads/posts/2013-08/1377096924_0018-018-gra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77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7999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sz="6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неба он </a:t>
            </a:r>
            <a:r>
              <a:rPr lang="ru-RU" sz="6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летит </a:t>
            </a:r>
            <a:r>
              <a:rPr lang="ru-RU" sz="6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зимой,</a:t>
            </a:r>
            <a:br>
              <a:rPr lang="ru-RU" sz="6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ходи теперь босой,</a:t>
            </a:r>
            <a:br>
              <a:rPr lang="ru-RU" sz="6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Знает каждый человек,</a:t>
            </a:r>
            <a:br>
              <a:rPr lang="ru-RU" sz="6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всегда холодный...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072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wpoint.ru/uploads/posts/2013-08/1377096882_0016-016-sne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710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ctr"/>
            <a: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снег, не лед,</a:t>
            </a:r>
            <a:b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серебром деревья уберет.</a:t>
            </a:r>
          </a:p>
        </p:txBody>
      </p:sp>
    </p:spTree>
    <p:extLst>
      <p:ext uri="{BB962C8B-B14F-4D97-AF65-F5344CB8AC3E}">
        <p14:creationId xmlns:p14="http://schemas.microsoft.com/office/powerpoint/2010/main" val="223024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wpoint.ru/uploads/posts/2013-08/1377096885_0015-015-inej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861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74300" y="1026341"/>
            <a:ext cx="11755103" cy="49244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 он спрячет под собой: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Луг, и сад, и водоем.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Ничего не видно стало,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все из-за *****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24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wpoint.ru/uploads/posts/2013-08/1377096947_0017-017-tuma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381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48217"/>
          </a:xfrm>
        </p:spPr>
        <p:txBody>
          <a:bodyPr/>
          <a:lstStyle/>
          <a:p>
            <a:pPr algn="ctr"/>
            <a: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весь мир обогреваешь</a:t>
            </a:r>
            <a:b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усталости не знаешь,</a:t>
            </a:r>
            <a:b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Улыбаешься в оконце,</a:t>
            </a:r>
            <a:b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зовут тебя все ...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190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7999"/>
          </a:xfrm>
          <a:solidFill>
            <a:srgbClr val="7030A0"/>
          </a:solidFill>
        </p:spPr>
        <p:txBody>
          <a:bodyPr>
            <a:normAutofit/>
          </a:bodyPr>
          <a:lstStyle/>
          <a:p>
            <a:pPr algn="ctr"/>
            <a: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красивы полюса,</a:t>
            </a:r>
            <a:b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сверкают небеса!</a:t>
            </a:r>
            <a:b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Яркий всполох там и тут,</a:t>
            </a:r>
            <a:b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это не салют.</a:t>
            </a:r>
          </a:p>
        </p:txBody>
      </p:sp>
    </p:spTree>
    <p:extLst>
      <p:ext uri="{BB962C8B-B14F-4D97-AF65-F5344CB8AC3E}">
        <p14:creationId xmlns:p14="http://schemas.microsoft.com/office/powerpoint/2010/main" val="274736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pwpoint.ru/uploads/posts/2013-08/1377096927_0009-009-severnoe-sijani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972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7999"/>
          </a:xfrm>
          <a:solidFill>
            <a:srgbClr val="00B050"/>
          </a:solidFill>
        </p:spPr>
        <p:txBody>
          <a:bodyPr/>
          <a:lstStyle/>
          <a:p>
            <a:pPr algn="ctr"/>
            <a:r>
              <a:rPr lang="ru-RU" sz="6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Утром бусы засверкали</a:t>
            </a:r>
            <a:br>
              <a:rPr lang="ru-RU" sz="6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Всю траву собой заткали,</a:t>
            </a:r>
            <a:br>
              <a:rPr lang="ru-RU" sz="6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пошли искать их днем</a:t>
            </a:r>
            <a:br>
              <a:rPr lang="ru-RU" sz="6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Ищем, ищем - не найдем.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980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wpoint.ru/uploads/posts/2013-08/1377096950_0019-019-ros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879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7999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ru-RU" sz="6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Растет она вниз головою, Не летом растет, а зимою. Но солнце ее припечет, Заплачет она и умрет.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943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46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1999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рук, без ног,</a:t>
            </a:r>
            <a:b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ворота отворяет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428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49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6857999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за чудо-красота!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Расписные ворота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Показались на пути!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них ни въехать,</a:t>
            </a:r>
            <a:r>
              <a:rPr lang="ru-RU" dirty="0"/>
              <a:t/>
            </a:r>
            <a:br>
              <a:rPr lang="ru-RU" dirty="0"/>
            </a:br>
            <a:r>
              <a:rPr lang="ru-RU" sz="7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 </a:t>
            </a:r>
            <a:r>
              <a:rPr lang="ru-RU" sz="7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войти.</a:t>
            </a:r>
          </a:p>
        </p:txBody>
      </p:sp>
    </p:spTree>
    <p:extLst>
      <p:ext uri="{BB962C8B-B14F-4D97-AF65-F5344CB8AC3E}">
        <p14:creationId xmlns:p14="http://schemas.microsoft.com/office/powerpoint/2010/main" val="235061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wpoint.ru/uploads/posts/2013-08/1377096855_0006-006-radug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738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2434" y="941900"/>
            <a:ext cx="10515600" cy="54729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Ночью по небу гуляю,</a:t>
            </a:r>
            <a:br>
              <a:rPr lang="ru-RU" sz="8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Тускло землю освещаю.</a:t>
            </a:r>
            <a:br>
              <a:rPr lang="ru-RU" sz="8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Скучно очень мне одной,</a:t>
            </a:r>
            <a:br>
              <a:rPr lang="ru-RU" sz="8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зовут меня ...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141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47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66863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синем небе, как по речке,</a:t>
            </a:r>
            <a:b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Белые плывут овечки.</a:t>
            </a:r>
            <a:b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Держат путь издалека</a:t>
            </a:r>
            <a:b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зовут их? ...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528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94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778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Мочит поле, лес и луг,</a:t>
            </a:r>
            <a:b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Город, дом и всё вокруг!</a:t>
            </a:r>
            <a:b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Облаков и туч он вождь,</a:t>
            </a:r>
            <a:b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же знаешь, это - ...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344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wpoint.ru/uploads/posts/2013-08/1377096874_0014-014-dozh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962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93</Words>
  <Application>Microsoft Office PowerPoint</Application>
  <PresentationFormat>Широкоэкранный</PresentationFormat>
  <Paragraphs>15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Ты весь мир обогреваешь Ты усталости не знаешь, Улыбаешься в оконце, И зовут тебя все ... </vt:lpstr>
      <vt:lpstr>Презентация PowerPoint</vt:lpstr>
      <vt:lpstr>Ночью по небу гуляю, Тускло землю освещаю. Скучно очень мне одной, А зовут меня ... </vt:lpstr>
      <vt:lpstr>Презентация PowerPoint</vt:lpstr>
      <vt:lpstr>В синем небе, как по речке, Белые плывут овечки. Держат путь издалека Как зовут их? ... </vt:lpstr>
      <vt:lpstr>Презентация PowerPoint</vt:lpstr>
      <vt:lpstr>Мочит поле, лес и луг, Город, дом и всё вокруг! Облаков и туч он вождь, Ты же знаешь, это - ... </vt:lpstr>
      <vt:lpstr>Презентация PowerPoint</vt:lpstr>
      <vt:lpstr>Мы её вначале видим, А потом мы слышим гром, От грозы и этих вспышек Все попрятались кругом. </vt:lpstr>
      <vt:lpstr>Презентация PowerPoint</vt:lpstr>
      <vt:lpstr>На дворе переполох - с неба сыплется горох. </vt:lpstr>
      <vt:lpstr>Презентация PowerPoint</vt:lpstr>
      <vt:lpstr>С неба он летит зимой, Не ходи теперь босой, Знает каждый человек, Что всегда холодный... </vt:lpstr>
      <vt:lpstr>Презентация PowerPoint</vt:lpstr>
      <vt:lpstr>Не снег, не лед, А серебром деревья уберет.</vt:lpstr>
      <vt:lpstr>Презентация PowerPoint</vt:lpstr>
      <vt:lpstr>Все он спрячет под собой: Луг, и сад, и водоем. Ничего не видно стало, Это все из-за *****   </vt:lpstr>
      <vt:lpstr>Презентация PowerPoint</vt:lpstr>
      <vt:lpstr>Как красивы полюса, Там сверкают небеса! Яркий всполох там и тут, Только это не салют.</vt:lpstr>
      <vt:lpstr>Презентация PowerPoint</vt:lpstr>
      <vt:lpstr>Утром бусы засверкали Всю траву собой заткали, А пошли искать их днем Ищем, ищем - не найдем. </vt:lpstr>
      <vt:lpstr>Презентация PowerPoint</vt:lpstr>
      <vt:lpstr>Растет она вниз головою, Не летом растет, а зимою. Но солнце ее припечет, Заплачет она и умрет. </vt:lpstr>
      <vt:lpstr>Презентация PowerPoint</vt:lpstr>
      <vt:lpstr>Без рук, без ног, А ворота отворяет </vt:lpstr>
      <vt:lpstr>Презентация PowerPoint</vt:lpstr>
      <vt:lpstr>Что за чудо-красота! Расписные ворота Показались на пути! В них ни въехать, ни войти.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8</cp:revision>
  <dcterms:created xsi:type="dcterms:W3CDTF">2019-01-03T12:21:09Z</dcterms:created>
  <dcterms:modified xsi:type="dcterms:W3CDTF">2019-05-06T18:24:10Z</dcterms:modified>
</cp:coreProperties>
</file>