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23322F-EEF2-4BE5-B0E6-FE70F9DBAFA5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2D4C53-BC98-4BB2-8581-BF8E48A1A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7030A0"/>
                </a:solidFill>
                <a:latin typeface="BeeskneesC" pitchFamily="82" charset="0"/>
              </a:rPr>
              <a:t>Путешествие в сказку</a:t>
            </a:r>
            <a:r>
              <a:rPr lang="ru-RU" smtClean="0">
                <a:solidFill>
                  <a:srgbClr val="7030A0"/>
                </a:solidFill>
                <a:latin typeface="BeeskneesC" pitchFamily="82" charset="0"/>
              </a:rPr>
              <a:t/>
            </a:r>
            <a:br>
              <a:rPr lang="ru-RU" smtClean="0">
                <a:solidFill>
                  <a:srgbClr val="7030A0"/>
                </a:solidFill>
                <a:latin typeface="BeeskneesC" pitchFamily="82" charset="0"/>
              </a:rPr>
            </a:br>
            <a:endParaRPr lang="ru-RU" smtClean="0">
              <a:solidFill>
                <a:srgbClr val="7030A0"/>
              </a:solidFill>
              <a:latin typeface="BeeskneesC" pitchFamily="82" charset="0"/>
              <a:cs typeface="Aharoni" pitchFamily="2" charset="-79"/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538"/>
            <a:ext cx="7088188" cy="2354262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7030A0"/>
                </a:solidFill>
                <a:latin typeface="Comic Sans MS" pitchFamily="66" charset="0"/>
              </a:rPr>
              <a:t>Артикуляционная гимнастика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s://img0.liveinternet.ru/images/attach/c/11/117/121/117121264_____________________68__4_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4075" y="476250"/>
            <a:ext cx="49911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 descr="http://4.bp.blogspot.com/-uaU8LXn-irs/UvEvPEXhYoI/AAAAAAABAnQ/Yrtz2aFJ9fw/s1600/elefante-para-imprimir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692150"/>
            <a:ext cx="2541587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054475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Можно въехать, как Слон на Еже…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Ой, мы, кажется в сказке уже!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2482850" y="4721225"/>
            <a:ext cx="4178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Пожевать язык со звуком «Ла-ла-ла»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581525"/>
            <a:ext cx="5486400" cy="5762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Если в сказку всем сердцем поверить,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мир волшебный откроются двери.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3" name="Текст 3"/>
          <p:cNvSpPr>
            <a:spLocks noGrp="1"/>
          </p:cNvSpPr>
          <p:nvPr>
            <p:ph type="body" sz="half" idx="2"/>
          </p:nvPr>
        </p:nvSpPr>
        <p:spPr>
          <a:xfrm>
            <a:off x="1835150" y="5157788"/>
            <a:ext cx="5486400" cy="792162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Широко открыть рот</a:t>
            </a:r>
          </a:p>
        </p:txBody>
      </p:sp>
      <p:pic>
        <p:nvPicPr>
          <p:cNvPr id="10244" name="Рисунок 4" descr="https://static9.depositphotos.com/1007989/1112/i/950/depositphotos_11129460-stock-photo-open-gate.jp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333375"/>
            <a:ext cx="5486400" cy="4103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65625"/>
            <a:ext cx="5486400" cy="7921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Вы туда без труда попадете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 волшебном ковре-самолете.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26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157788"/>
            <a:ext cx="5486400" cy="719137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Широкий расслабленный язык лежит на нижней губе</a:t>
            </a:r>
          </a:p>
        </p:txBody>
      </p:sp>
      <p:pic>
        <p:nvPicPr>
          <p:cNvPr id="11268" name="Рисунок 4" descr="https://st.depositphotos.com/1967477/3316/v/950/depositphotos_33166519-stock-illustration-couple-on-flying-carpet.jp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9613" y="404813"/>
            <a:ext cx="5516562" cy="388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08500"/>
            <a:ext cx="5486400" cy="504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 летучем большом корабле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13325"/>
            <a:ext cx="5486400" cy="647700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Широкий расслабленный язык лежит на нижней губе, </a:t>
            </a:r>
          </a:p>
          <a:p>
            <a:pPr algn="ctr" eaLnBrk="1" hangingPunct="1"/>
            <a:r>
              <a:rPr lang="ru-RU" sz="1600" smtClean="0"/>
              <a:t>кончик и края языка подняты вверх</a:t>
            </a:r>
          </a:p>
        </p:txBody>
      </p:sp>
      <p:pic>
        <p:nvPicPr>
          <p:cNvPr id="12292" name="Рисунок 4" descr="https://static.tildacdn.com/tild3863-6231-4635-a266-353665336232/no6YqT12-mI.jp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404813"/>
            <a:ext cx="5486400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92600"/>
            <a:ext cx="5486400" cy="5762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Или с Бабой Ягой на метле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315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41888"/>
            <a:ext cx="5486400" cy="790575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Упражнение «метла»: язык высунуть изо рта, опустить вниз, ритмично двигать из стороны в сторону</a:t>
            </a:r>
          </a:p>
        </p:txBody>
      </p:sp>
      <p:pic>
        <p:nvPicPr>
          <p:cNvPr id="13316" name="Рисунок 12" descr="https://avatars.mds.yandex.net/get-pdb/1352825/5fa5154e-46db-4c09-b4b2-a9c029fc4b1a/s1200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404813"/>
            <a:ext cx="4940300" cy="3744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65625"/>
            <a:ext cx="5486400" cy="5762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 плоту по молочной реке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13325"/>
            <a:ext cx="5486400" cy="863600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Широкий расслабленный язык лежит на нижней губе</a:t>
            </a:r>
          </a:p>
        </p:txBody>
      </p:sp>
      <p:pic>
        <p:nvPicPr>
          <p:cNvPr id="5" name="Рисунок 4" descr="https://carwad.net/sites/default/files/styles/225x120/public/raft-cliparts-113507-7481126.png?itok=ERO5hXbN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612775"/>
            <a:ext cx="5227637" cy="38242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365625"/>
            <a:ext cx="5486400" cy="6477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 верхом на Коньке-Горбунке.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84763"/>
            <a:ext cx="5486400" cy="865187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Поцокать языком – упражнение «лошадка»</a:t>
            </a:r>
          </a:p>
        </p:txBody>
      </p:sp>
      <p:pic>
        <p:nvPicPr>
          <p:cNvPr id="15364" name="Picture 2" descr="https://russkaja-skazka.ru/wp-content/uploads/2017/02/ershov-konyok-gorbunok-russkaya-skazka-s-kartinkami-chitat-mi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35150" y="333375"/>
            <a:ext cx="5486400" cy="3959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437063"/>
            <a:ext cx="5486400" cy="5762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Можно в сказку взлететь на Жар-птице,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>
            <a:off x="1835150" y="4941888"/>
            <a:ext cx="5486400" cy="1158875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Ритмично опускать и поднимать язык</a:t>
            </a:r>
          </a:p>
        </p:txBody>
      </p:sp>
      <p:pic>
        <p:nvPicPr>
          <p:cNvPr id="16388" name="Рисунок 4" descr="http://www.free-lancers.net/posted_files/N83EA911F4474.pn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2288" y="333375"/>
            <a:ext cx="5486400" cy="395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437063"/>
            <a:ext cx="5486400" cy="504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Можно на Колобке закатиться.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411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41888"/>
            <a:ext cx="5486400" cy="1230312"/>
          </a:xfrm>
        </p:spPr>
        <p:txBody>
          <a:bodyPr/>
          <a:lstStyle/>
          <a:p>
            <a:pPr algn="ctr" eaLnBrk="1" hangingPunct="1"/>
            <a:r>
              <a:rPr lang="ru-RU" sz="1600" smtClean="0"/>
              <a:t>Надуть щеки</a:t>
            </a:r>
          </a:p>
        </p:txBody>
      </p:sp>
      <p:pic>
        <p:nvPicPr>
          <p:cNvPr id="17412" name="Рисунок 4" descr="https://data3.proshkolu.ru/content/media/pic/std/2000000/1577000/1576288-930608076652d2d9.png"/>
          <p:cNvPicPr>
            <a:picLocks noGrp="1"/>
          </p:cNvPicPr>
          <p:nvPr>
            <p:ph type="pic" idx="1"/>
          </p:nvPr>
        </p:nvPicPr>
        <p:blipFill>
          <a:blip r:embed="rId2" cstate="screen"/>
          <a:srcRect t="8125" b="8125"/>
          <a:stretch>
            <a:fillRect/>
          </a:stretch>
        </p:blipFill>
        <p:spPr>
          <a:xfrm>
            <a:off x="1792288" y="188913"/>
            <a:ext cx="5486400" cy="4103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 анимированный</Template>
  <TotalTime>55</TotalTime>
  <Words>136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BeeskneesC</vt:lpstr>
      <vt:lpstr>Aharoni</vt:lpstr>
      <vt:lpstr>Comic Sans MS</vt:lpstr>
      <vt:lpstr>Times New Roman</vt:lpstr>
      <vt:lpstr>Лето анимированный</vt:lpstr>
      <vt:lpstr>Путешествие в сказку </vt:lpstr>
      <vt:lpstr>Если в сказку всем сердцем поверить, В мир волшебный откроются двери.</vt:lpstr>
      <vt:lpstr>Вы туда без труда попадете На волшебном ковре-самолете.</vt:lpstr>
      <vt:lpstr>На летучем большом корабле</vt:lpstr>
      <vt:lpstr>Или с Бабой Ягой на метле</vt:lpstr>
      <vt:lpstr>На плоту по молочной реке</vt:lpstr>
      <vt:lpstr>И верхом на Коньке-Горбунке.</vt:lpstr>
      <vt:lpstr>Можно в сказку взлететь на Жар-птице,</vt:lpstr>
      <vt:lpstr>Можно на Колобке закатиться.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Владелец</cp:lastModifiedBy>
  <cp:revision>6</cp:revision>
  <dcterms:created xsi:type="dcterms:W3CDTF">2010-08-21T04:20:57Z</dcterms:created>
  <dcterms:modified xsi:type="dcterms:W3CDTF">2019-05-06T15:17:21Z</dcterms:modified>
</cp:coreProperties>
</file>