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0" r:id="rId3"/>
    <p:sldId id="256" r:id="rId4"/>
    <p:sldId id="271" r:id="rId5"/>
    <p:sldId id="274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93205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ПОМОГИТЕ!!!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ÑÐ°Ð½Ð¶ÐµÐ²ÑÐ¹ Ð¼Ð°ÑÐº Ð²ÑÐ°ÑÐµÐ½Ð¸Ñ â ÑÑÐ¾ÐºÐ¾Ð²Ð¾Ðµ ÑÐ¾ÑÐ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55141"/>
            <a:ext cx="428625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9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P spid="7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410126"/>
          </a:xfrm>
        </p:spPr>
        <p:txBody>
          <a:bodyPr>
            <a:noAutofit/>
          </a:bodyPr>
          <a:lstStyle/>
          <a:p>
            <a:r>
              <a:rPr lang="ru-RU" sz="1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Дорогие ребята! </a:t>
            </a:r>
            <a:br>
              <a:rPr lang="ru-RU" sz="1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пишут дети с острова  Дружбы. </a:t>
            </a:r>
            <a:r>
              <a:rPr lang="ru-RU" sz="1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аболели наши друзья! Мы не знаем, как их лечить и хотим отправить заболевших в больницу в город. Поэтому мы написали вам это письмо. Мы думаем, что вы сможете нам помочь! Помогите доставить заболевших детей в больницу!</a:t>
            </a:r>
            <a:endParaRPr lang="ru-RU" sz="18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Наталия\Downloads\MyCollages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958" y="1889320"/>
            <a:ext cx="3627912" cy="362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png.pngtree.com/element_origin_min_pic/16/07/21/17579096f5c725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524" y="1700807"/>
            <a:ext cx="5231470" cy="320179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41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26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928" y="2852936"/>
            <a:ext cx="4890095" cy="3477591"/>
          </a:xfrm>
          <a:prstGeom prst="rect">
            <a:avLst/>
          </a:prstGeom>
        </p:spPr>
      </p:pic>
      <p:pic>
        <p:nvPicPr>
          <p:cNvPr id="5" name="image41.jpe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96" y="-24858"/>
            <a:ext cx="4856644" cy="3885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Правила при работе с деталями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80928"/>
            <a:ext cx="8983662" cy="2952328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774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26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928" y="2852936"/>
            <a:ext cx="4890095" cy="3477591"/>
          </a:xfrm>
          <a:prstGeom prst="rect">
            <a:avLst/>
          </a:prstGeom>
        </p:spPr>
      </p:pic>
      <p:pic>
        <p:nvPicPr>
          <p:cNvPr id="5" name="image41.jpe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96" y="-24858"/>
            <a:ext cx="4856644" cy="3885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33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63339/7fe149f3-ea58-46a4-b20f-829677974cf2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0"/>
            <a:ext cx="3733056" cy="5599584"/>
          </a:xfrm>
          <a:prstGeom prst="rect">
            <a:avLst/>
          </a:prstGeom>
          <a:noFill/>
        </p:spPr>
      </p:pic>
      <p:pic>
        <p:nvPicPr>
          <p:cNvPr id="1030" name="Picture 6" descr="http://www.pckoloji.com.tr/wp-content/uploads/emotion_robots2-757x5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3316869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10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ПОМОГИТЕ!!!</vt:lpstr>
      <vt:lpstr>Дорогие ребята!  Вам пишут дети с острова  Дружбы. Заболели наши друзья! Мы не знаем, как их лечить и хотим отправить заболевших в больницу в город. Поэтому мы написали вам это письмо. Мы думаем, что вы сможете нам помочь! Помогите доставить заболевших детей в больницу!</vt:lpstr>
      <vt:lpstr>Презентация PowerPoint</vt:lpstr>
      <vt:lpstr>Правила при работе с деталями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Наталия</cp:lastModifiedBy>
  <cp:revision>25</cp:revision>
  <dcterms:created xsi:type="dcterms:W3CDTF">2018-04-04T06:30:46Z</dcterms:created>
  <dcterms:modified xsi:type="dcterms:W3CDTF">2019-05-06T19:14:00Z</dcterms:modified>
</cp:coreProperties>
</file>