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9" r:id="rId2"/>
    <p:sldId id="268" r:id="rId3"/>
    <p:sldId id="259" r:id="rId4"/>
    <p:sldId id="267" r:id="rId5"/>
    <p:sldId id="263" r:id="rId6"/>
    <p:sldId id="260" r:id="rId7"/>
    <p:sldId id="264" r:id="rId8"/>
    <p:sldId id="262" r:id="rId9"/>
    <p:sldId id="265" r:id="rId10"/>
    <p:sldId id="261" r:id="rId11"/>
    <p:sldId id="266" r:id="rId12"/>
    <p:sldId id="258" r:id="rId1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CC"/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23" d="100"/>
          <a:sy n="123" d="100"/>
        </p:scale>
        <p:origin x="-648" y="4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E830BF-62AC-4EB8-9D9F-6DC9CC5F6C7F}" type="datetimeFigureOut">
              <a:rPr lang="ru-RU"/>
              <a:pPr>
                <a:defRPr/>
              </a:pPr>
              <a:t>06.05.2019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8BB465-9579-4B2D-BC41-A518F470D53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55104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7A206D-5A83-4497-818A-C4F4DA36BE26}" type="datetimeFigureOut">
              <a:rPr lang="ru-RU"/>
              <a:pPr>
                <a:defRPr/>
              </a:pPr>
              <a:t>06.05.2019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811120-9F2C-4224-88A3-8631C6E6E8B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39489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78FFEE-EDBB-4091-BCF8-1AD268E3A9BE}" type="datetimeFigureOut">
              <a:rPr lang="ru-RU"/>
              <a:pPr>
                <a:defRPr/>
              </a:pPr>
              <a:t>06.05.2019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8C2BD5-CD77-423A-8D7A-A38F2560DC1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46438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6D0368-3F3D-4E9D-BF8C-4AD3F3D5404C}" type="datetimeFigureOut">
              <a:rPr lang="ru-RU"/>
              <a:pPr>
                <a:defRPr/>
              </a:pPr>
              <a:t>06.05.2019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C41A9B-024D-4F38-9732-38B709A9899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45172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D2A18E-CF8D-476D-951D-39871A968931}" type="datetimeFigureOut">
              <a:rPr lang="ru-RU"/>
              <a:pPr>
                <a:defRPr/>
              </a:pPr>
              <a:t>06.05.2019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4AD8B1-2DFA-4D94-AD49-BA1B81B39F8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76667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4B8D58-9FB0-46B1-BB99-AC5DE6CA5775}" type="datetimeFigureOut">
              <a:rPr lang="ru-RU"/>
              <a:pPr>
                <a:defRPr/>
              </a:pPr>
              <a:t>06.05.2019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0C1DCD-B4B2-4FA3-B5DE-3DA6FE58261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63435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3C30B5-8E1C-4E74-A973-AA64CA028150}" type="datetimeFigureOut">
              <a:rPr lang="ru-RU"/>
              <a:pPr>
                <a:defRPr/>
              </a:pPr>
              <a:t>06.05.2019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7AD194-0636-4A78-B51E-68AB5C02DB4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59955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9CBDF6-EB16-41B8-8E78-B8C3E655FEBA}" type="datetimeFigureOut">
              <a:rPr lang="ru-RU"/>
              <a:pPr>
                <a:defRPr/>
              </a:pPr>
              <a:t>06.05.2019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DEF2B9-AD11-4619-BA31-03B5167FA58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16291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73BE96-479A-48E7-BB84-492F2A2C98B1}" type="datetimeFigureOut">
              <a:rPr lang="ru-RU"/>
              <a:pPr>
                <a:defRPr/>
              </a:pPr>
              <a:t>06.05.2019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C78853-214F-4EF4-B3D9-2954D05947E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29829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E9ABF1-5881-446A-B5A0-EC3C6AB82D35}" type="datetimeFigureOut">
              <a:rPr lang="ru-RU"/>
              <a:pPr>
                <a:defRPr/>
              </a:pPr>
              <a:t>06.05.2019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39FE77-48C7-4D70-A6E4-B911018D1A5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49389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D427D4-0B04-47EF-8873-EE4DE2574829}" type="datetimeFigureOut">
              <a:rPr lang="ru-RU"/>
              <a:pPr>
                <a:defRPr/>
              </a:pPr>
              <a:t>06.05.2019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E8BC27-0489-46E4-84D6-F354B96C024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81215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5712D0E-B7B9-4C73-9750-DEDF0A7057D5}" type="datetimeFigureOut">
              <a:rPr lang="ru-RU"/>
              <a:pPr>
                <a:defRPr/>
              </a:pPr>
              <a:t>06.05.2019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0A04B2F-BE1E-4E52-AAFA-625964165CE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pixabay.com/ru/&#1092;&#1086;&#1085;-&#1074;&#1077;&#1089;&#1085;&#1072;-&#1079;&#1080;&#1084;&#1072;-&#1083;&#1077;&#1090;&#1086;&#1084;-&#1086;&#1089;&#1077;&#1085;&#1100;-&#1076;&#1077;&#1088;&#1077;&#1074;&#1086;-163530/" TargetMode="External"/><Relationship Id="rId2" Type="http://schemas.openxmlformats.org/officeDocument/2006/relationships/hyperlink" Target="https://pixabay.com/ru/&#1092;&#1086;&#1085;-&#1074;&#1077;&#1089;&#1085;&#1072;-&#1079;&#1080;&#1084;&#1072;-&#1083;&#1077;&#1090;&#1086;&#1084;-&#1086;&#1089;&#1077;&#1085;&#1100;-&#1076;&#1077;&#1088;&#1077;&#1074;&#1086;-163532/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pixabay.com/ru/&#1079;&#1080;&#1084;&#1072;-&#1076;&#1077;&#1088;&#1077;&#1074;&#1086;-&#1079;&#1072;&#1073;&#1086;&#1088;-&#1089;&#1085;&#1077;&#1075;-&#1089;&#1085;&#1077;&#1078;&#1080;&#1085;&#1082;&#1080;-163533/" TargetMode="External"/><Relationship Id="rId4" Type="http://schemas.openxmlformats.org/officeDocument/2006/relationships/hyperlink" Target="https://pixabay.com/ru/&#1092;&#1086;&#1085;-&#1074;&#1077;&#1089;&#1085;&#1072;-&#1079;&#1080;&#1084;&#1072;-&#1083;&#1077;&#1090;&#1086;&#1084;-&#1086;&#1089;&#1077;&#1085;&#1100;-&#1076;&#1077;&#1088;&#1077;&#1074;&#1086;-163531/" TargetMode="Externa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slide" Target="slide10.xml"/><Relationship Id="rId7" Type="http://schemas.openxmlformats.org/officeDocument/2006/relationships/slide" Target="slide8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eg"/><Relationship Id="rId5" Type="http://schemas.openxmlformats.org/officeDocument/2006/relationships/slide" Target="slide6.xml"/><Relationship Id="rId10" Type="http://schemas.openxmlformats.org/officeDocument/2006/relationships/image" Target="../media/image6.jpeg"/><Relationship Id="rId4" Type="http://schemas.openxmlformats.org/officeDocument/2006/relationships/image" Target="../media/image3.jpeg"/><Relationship Id="rId9" Type="http://schemas.openxmlformats.org/officeDocument/2006/relationships/slide" Target="slide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>
          <a:xfrm>
            <a:off x="827088" y="549275"/>
            <a:ext cx="7772400" cy="1470025"/>
          </a:xfrm>
        </p:spPr>
        <p:txBody>
          <a:bodyPr/>
          <a:lstStyle/>
          <a:p>
            <a:r>
              <a:rPr lang="ru-RU" altLang="ru-RU" smtClean="0">
                <a:solidFill>
                  <a:srgbClr val="0033CC"/>
                </a:solidFill>
              </a:rPr>
              <a:t>Времена года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95513" y="4508500"/>
            <a:ext cx="6400800" cy="1752600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dirty="0" smtClean="0">
                <a:solidFill>
                  <a:schemeClr val="tx1"/>
                </a:solidFill>
              </a:rPr>
              <a:t>Распутина И.В.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4" name="Управляющая кнопка: далее 3">
            <a:hlinkClick r:id="" action="ppaction://hlinkshowjump?jump=nextslide" highlightClick="1"/>
          </p:cNvPr>
          <p:cNvSpPr/>
          <p:nvPr/>
        </p:nvSpPr>
        <p:spPr>
          <a:xfrm>
            <a:off x="8243888" y="6381750"/>
            <a:ext cx="720725" cy="360363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Управляющая кнопка: далее 3">
            <a:hlinkClick r:id="" action="ppaction://hlinkshowjump?jump=nextslide" highlightClick="1"/>
          </p:cNvPr>
          <p:cNvSpPr/>
          <p:nvPr/>
        </p:nvSpPr>
        <p:spPr>
          <a:xfrm>
            <a:off x="8243888" y="6381750"/>
            <a:ext cx="720725" cy="360363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Содержимое 3" descr="background-163532_1280.jpg">
            <a:hlinkClick r:id="" action="ppaction://hlinkshowjump?jump=firstslide"/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8636000" y="6297613"/>
            <a:ext cx="508000" cy="56038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Содержимое 2"/>
          <p:cNvSpPr>
            <a:spLocks noGrp="1"/>
          </p:cNvSpPr>
          <p:nvPr>
            <p:ph idx="1"/>
          </p:nvPr>
        </p:nvSpPr>
        <p:spPr>
          <a:xfrm>
            <a:off x="468313" y="836613"/>
            <a:ext cx="8229600" cy="5545137"/>
          </a:xfrm>
        </p:spPr>
        <p:txBody>
          <a:bodyPr/>
          <a:lstStyle/>
          <a:p>
            <a:r>
              <a:rPr lang="en-US" altLang="ru-RU" smtClean="0">
                <a:hlinkClick r:id="rId2"/>
              </a:rPr>
              <a:t>https://pixabay.com/ru/</a:t>
            </a:r>
            <a:r>
              <a:rPr lang="ru-RU" altLang="ru-RU" smtClean="0">
                <a:hlinkClick r:id="rId2"/>
              </a:rPr>
              <a:t>фон-весна-зима-летом-осень-дерево-163532/</a:t>
            </a:r>
            <a:endParaRPr lang="ru-RU" altLang="ru-RU" smtClean="0"/>
          </a:p>
          <a:p>
            <a:r>
              <a:rPr lang="en-US" altLang="ru-RU" smtClean="0">
                <a:hlinkClick r:id="rId3"/>
              </a:rPr>
              <a:t>https://pixabay.com/ru/</a:t>
            </a:r>
            <a:r>
              <a:rPr lang="ru-RU" altLang="ru-RU" smtClean="0">
                <a:hlinkClick r:id="rId3"/>
              </a:rPr>
              <a:t>фон-весна-зима-летом-осень-дерево-163530/</a:t>
            </a:r>
            <a:endParaRPr lang="ru-RU" altLang="ru-RU" smtClean="0"/>
          </a:p>
          <a:p>
            <a:r>
              <a:rPr lang="en-US" altLang="ru-RU" smtClean="0">
                <a:hlinkClick r:id="rId4"/>
              </a:rPr>
              <a:t>https://pixabay.com/ru/</a:t>
            </a:r>
            <a:r>
              <a:rPr lang="ru-RU" altLang="ru-RU" smtClean="0">
                <a:hlinkClick r:id="rId4"/>
              </a:rPr>
              <a:t>фон-весна-зима-летом-осень-дерево-163531/</a:t>
            </a:r>
            <a:endParaRPr lang="ru-RU" altLang="ru-RU" smtClean="0"/>
          </a:p>
          <a:p>
            <a:r>
              <a:rPr lang="en-US" altLang="ru-RU" smtClean="0">
                <a:hlinkClick r:id="rId5"/>
              </a:rPr>
              <a:t>https://pixabay.com/ru/</a:t>
            </a:r>
            <a:r>
              <a:rPr lang="ru-RU" altLang="ru-RU" smtClean="0">
                <a:hlinkClick r:id="rId5"/>
              </a:rPr>
              <a:t>зима-дерево-забор-снег-снежинки-163533/</a:t>
            </a:r>
            <a:endParaRPr lang="ru-RU" altLang="ru-RU" smtClean="0"/>
          </a:p>
          <a:p>
            <a:r>
              <a:rPr lang="en-US" altLang="ru-RU" smtClean="0"/>
              <a:t>https://pixabay.com/ru/</a:t>
            </a:r>
            <a:r>
              <a:rPr lang="ru-RU" altLang="ru-RU" smtClean="0"/>
              <a:t>осенью-проспект-деревья-далеко-1000993/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xfrm>
            <a:off x="900113" y="115888"/>
            <a:ext cx="7281862" cy="779462"/>
          </a:xfrm>
        </p:spPr>
        <p:txBody>
          <a:bodyPr/>
          <a:lstStyle/>
          <a:p>
            <a:r>
              <a:rPr lang="ru-RU" altLang="ru-RU" smtClean="0"/>
              <a:t>Времена года</a:t>
            </a:r>
          </a:p>
        </p:txBody>
      </p:sp>
      <p:pic>
        <p:nvPicPr>
          <p:cNvPr id="3075" name="Содержимое 3" descr="background-163532_1280.jpg">
            <a:hlinkClick r:id="rId3" action="ppaction://hlinksldjump"/>
          </p:cNvPr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276600" y="3860800"/>
            <a:ext cx="2524125" cy="2781300"/>
          </a:xfrm>
        </p:spPr>
      </p:pic>
      <p:pic>
        <p:nvPicPr>
          <p:cNvPr id="3076" name="Рисунок 4" descr="background-163530_1280.jpg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6600" y="908050"/>
            <a:ext cx="2516188" cy="2773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Рисунок 5" descr="background-163531_1280.jpg">
            <a:hlinkClick r:id="rId7" action="ppaction://hlinksldjump"/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7763" y="2205038"/>
            <a:ext cx="2574925" cy="2836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8" name="Рисунок 6" descr="winter-163533_1280.jpg">
            <a:hlinkClick r:id="rId9" action="ppaction://hlinksldjump"/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2205038"/>
            <a:ext cx="2519363" cy="2776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Управляющая кнопка: далее 3">
            <a:hlinkClick r:id="" action="ppaction://hlinkshowjump?jump=nextslide" highlightClick="1"/>
          </p:cNvPr>
          <p:cNvSpPr/>
          <p:nvPr/>
        </p:nvSpPr>
        <p:spPr>
          <a:xfrm>
            <a:off x="8243888" y="6381750"/>
            <a:ext cx="720725" cy="360363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Управляющая кнопка: далее 3">
            <a:hlinkClick r:id="" action="ppaction://hlinkshowjump?jump=nextslide" highlightClick="1"/>
          </p:cNvPr>
          <p:cNvSpPr/>
          <p:nvPr/>
        </p:nvSpPr>
        <p:spPr>
          <a:xfrm>
            <a:off x="8243888" y="6381750"/>
            <a:ext cx="720725" cy="360363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Рисунок 1" descr="winter-163533_1280.jpg">
            <a:hlinkClick r:id="" action="ppaction://hlinkshowjump?jump=firstslide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51838" y="5984875"/>
            <a:ext cx="792162" cy="873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Управляющая кнопка: далее 3">
            <a:hlinkClick r:id="" action="ppaction://hlinkshowjump?jump=nextslide" highlightClick="1"/>
          </p:cNvPr>
          <p:cNvSpPr/>
          <p:nvPr/>
        </p:nvSpPr>
        <p:spPr>
          <a:xfrm>
            <a:off x="8243888" y="6381750"/>
            <a:ext cx="720725" cy="360363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Рисунок 1" descr="background-163530_1280.jpg">
            <a:hlinkClick r:id="" action="ppaction://hlinkshowjump?jump=firstslide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58200" y="6102350"/>
            <a:ext cx="685800" cy="755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Управляющая кнопка: далее 4">
            <a:hlinkClick r:id="" action="ppaction://hlinkshowjump?jump=nextslide" highlightClick="1"/>
          </p:cNvPr>
          <p:cNvSpPr/>
          <p:nvPr/>
        </p:nvSpPr>
        <p:spPr>
          <a:xfrm>
            <a:off x="8243888" y="6381750"/>
            <a:ext cx="720725" cy="360363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Рисунок 3" descr="background-163531_1280.jpg">
            <a:hlinkClick r:id="" action="ppaction://hlinkshowjump?jump=firstslide"/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13763" y="6162675"/>
            <a:ext cx="630237" cy="695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</TotalTime>
  <Words>32</Words>
  <Application>Microsoft Office PowerPoint</Application>
  <PresentationFormat>Экран (4:3)</PresentationFormat>
  <Paragraphs>8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Времена года</vt:lpstr>
      <vt:lpstr>Времена года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Времена года</dc:title>
  <dc:creator>Люда</dc:creator>
  <cp:lastModifiedBy>Люда</cp:lastModifiedBy>
  <cp:revision>3</cp:revision>
  <dcterms:created xsi:type="dcterms:W3CDTF">2016-05-05T19:41:11Z</dcterms:created>
  <dcterms:modified xsi:type="dcterms:W3CDTF">2019-05-06T19:25:42Z</dcterms:modified>
</cp:coreProperties>
</file>