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6858000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94713" autoAdjust="0"/>
  </p:normalViewPr>
  <p:slideViewPr>
    <p:cSldViewPr snapToGrid="0">
      <p:cViewPr>
        <p:scale>
          <a:sx n="30" d="100"/>
          <a:sy n="30" d="100"/>
        </p:scale>
        <p:origin x="2428" y="7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72842"/>
            <a:ext cx="5829300" cy="313317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726842"/>
            <a:ext cx="5143500" cy="217280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558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18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79142"/>
            <a:ext cx="1478756" cy="762669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79142"/>
            <a:ext cx="4350544" cy="762669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3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001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43638"/>
            <a:ext cx="5915025" cy="374355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022610"/>
            <a:ext cx="5915025" cy="19686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6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95710"/>
            <a:ext cx="2914650" cy="57101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95710"/>
            <a:ext cx="2914650" cy="57101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08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79144"/>
            <a:ext cx="5915025" cy="173949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06137"/>
            <a:ext cx="2901255" cy="108119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287331"/>
            <a:ext cx="2901255" cy="483516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06137"/>
            <a:ext cx="2915543" cy="108119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287331"/>
            <a:ext cx="2915543" cy="483516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21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7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09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99969"/>
            <a:ext cx="2211884" cy="209989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95769"/>
            <a:ext cx="3471863" cy="63955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699862"/>
            <a:ext cx="2211884" cy="50018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95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99969"/>
            <a:ext cx="2211884" cy="209989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95769"/>
            <a:ext cx="3471863" cy="63955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699862"/>
            <a:ext cx="2211884" cy="50018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07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79144"/>
            <a:ext cx="5915025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95710"/>
            <a:ext cx="5915025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341240"/>
            <a:ext cx="154305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2BC62-57EA-489F-82EF-7A79EBDED1F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341240"/>
            <a:ext cx="231457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341240"/>
            <a:ext cx="154305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9E0D7-2369-4227-974E-4DCEDB261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5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2F936C-B287-458E-8EF3-33A83290F1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51433C-B828-4C67-840C-DB451F311E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mycdn.me/i?r=AyH4iRPQ2q0otWIFepML2LxR8NLzYhJVMI2agOOD6BXB0Q&amp;dpr=2">
            <a:extLst>
              <a:ext uri="{FF2B5EF4-FFF2-40B4-BE49-F238E27FC236}">
                <a16:creationId xmlns:a16="http://schemas.microsoft.com/office/drawing/2014/main" id="{A9FBF42E-000B-4120-BAD5-D3D207821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6232"/>
            <a:ext cx="6858000" cy="105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999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31E19-90D9-4644-8317-E2FED3AAF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A502A9-1293-4303-B914-56F831339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158" y="4954772"/>
            <a:ext cx="1240355" cy="31510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i.mycdn.me/i?r=AyH4iRPQ2q0otWIFepML2LxRK-Mn2L-NFniYuy1iwdWzrg&amp;dpr=2">
            <a:extLst>
              <a:ext uri="{FF2B5EF4-FFF2-40B4-BE49-F238E27FC236}">
                <a16:creationId xmlns:a16="http://schemas.microsoft.com/office/drawing/2014/main" id="{64A5AC45-2E22-4C25-B180-CBE15EA66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0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85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BB4D0-7675-45C2-9F77-445DB624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5081DD-3D47-4B03-8D6D-6B640F1FC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0614" y="5954232"/>
            <a:ext cx="2005899" cy="21516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i.mycdn.me/i?r=AyH4iRPQ2q0otWIFepML2LxR3FhXtEu3FHx8Y6HDYgNvQg&amp;dpr=2">
            <a:extLst>
              <a:ext uri="{FF2B5EF4-FFF2-40B4-BE49-F238E27FC236}">
                <a16:creationId xmlns:a16="http://schemas.microsoft.com/office/drawing/2014/main" id="{EB1F1D03-2014-4976-8DC6-5997214AA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899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422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4DEC67-6146-4E36-90B9-CCB3D709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02BBA2-B0E0-4E06-92F6-BC701A83A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879" y="4742120"/>
            <a:ext cx="1984634" cy="33637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i.mycdn.me/i?r=AyH4iRPQ2q0otWIFepML2LxRInPNC7mzy7BknAKa1Ph5Dg&amp;dpr=2">
            <a:extLst>
              <a:ext uri="{FF2B5EF4-FFF2-40B4-BE49-F238E27FC236}">
                <a16:creationId xmlns:a16="http://schemas.microsoft.com/office/drawing/2014/main" id="{2C9D2E47-1064-4E41-B8AA-225EB4D2A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0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463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665BCC-953B-42D8-8240-9938BD5EB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6D8911-07FB-41F0-B5F2-26EEF2B9B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9767" y="5805376"/>
            <a:ext cx="3196746" cy="23004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i.mycdn.me/i?r=AyH4iRPQ2q0otWIFepML2LxRIPrz8rPnrAW0CGtZYbm0EQ&amp;dpr=2">
            <a:extLst>
              <a:ext uri="{FF2B5EF4-FFF2-40B4-BE49-F238E27FC236}">
                <a16:creationId xmlns:a16="http://schemas.microsoft.com/office/drawing/2014/main" id="{051179BB-0242-4407-A7A9-2D7862306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0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848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98EC37-E0BD-4AE2-B231-AD3A3D6B27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305EBB-8E9C-4FFD-A065-64BC6950BE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.mycdn.me/i?r=AyH4iRPQ2q0otWIFepML2LxRfwsv-OpLPBwZ0nUvCEiuag&amp;dpr=2">
            <a:extLst>
              <a:ext uri="{FF2B5EF4-FFF2-40B4-BE49-F238E27FC236}">
                <a16:creationId xmlns:a16="http://schemas.microsoft.com/office/drawing/2014/main" id="{000C4018-99B7-45E5-A7B2-904AEEE4E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899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4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09885C-B2D0-401C-9496-0ED923B41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A6D4C4-5A69-4E71-B847-1D66885F3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7587" y="4092131"/>
            <a:ext cx="3229640" cy="32553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i.mycdn.me/i?r=AyH4iRPQ2q0otWIFepML2LxR12hC5KudctHc5Onj1jBqow&amp;dpr=2">
            <a:extLst>
              <a:ext uri="{FF2B5EF4-FFF2-40B4-BE49-F238E27FC236}">
                <a16:creationId xmlns:a16="http://schemas.microsoft.com/office/drawing/2014/main" id="{11E76F08-06CB-4058-B62B-52D267796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04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865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Произвольный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2019-05-07T18:39:46Z</dcterms:created>
  <dcterms:modified xsi:type="dcterms:W3CDTF">2019-05-07T18:49:12Z</dcterms:modified>
</cp:coreProperties>
</file>