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62" r:id="rId3"/>
    <p:sldId id="265" r:id="rId4"/>
    <p:sldId id="266" r:id="rId5"/>
    <p:sldId id="270" r:id="rId6"/>
    <p:sldId id="271" r:id="rId7"/>
    <p:sldId id="267" r:id="rId8"/>
    <p:sldId id="26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5/7/2019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3" name="chimes.wav"/>
          </p:stSnd>
        </p:sndAc>
      </p:transition>
    </mc:Choice>
    <mc:Fallback xmlns="">
      <p:transition spd="slow">
        <p:split orient="vert"/>
        <p:sndAc>
          <p:stSnd>
            <p:snd r:embed="rId14" name="chimes.wav"/>
          </p:stSnd>
        </p:sndAc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6468" y="2335103"/>
            <a:ext cx="9068586" cy="2590800"/>
          </a:xfrm>
        </p:spPr>
        <p:txBody>
          <a:bodyPr/>
          <a:lstStyle/>
          <a:p>
            <a:r>
              <a:rPr lang="ru-RU" sz="8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  <a:reflection blurRad="6350" stA="55000" endA="300" endPos="45500" dir="5400000" sy="-100000" algn="bl" rotWithShape="0"/>
                </a:effectLst>
                <a:latin typeface="Bookman Old Style" panose="02050604050505020204" pitchFamily="18" charset="0"/>
              </a:rPr>
              <a:t>«ЧЕТВЕРТЫЙ ЛИШНИЙ»</a:t>
            </a:r>
            <a:endParaRPr lang="ru-RU" sz="8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  <a:reflection blurRad="6350" stA="55000" endA="300" endPos="45500" dir="5400000" sy="-100000" algn="bl" rotWithShape="0"/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5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362635" y="515469"/>
            <a:ext cx="4061012" cy="2779059"/>
            <a:chOff x="1362635" y="515469"/>
            <a:chExt cx="4061012" cy="277905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362635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6" name="Picture 2" descr="http://www.clipartbest.com/cliparts/9cp/6j7/9cp6j7EBi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0414" y="558065"/>
              <a:ext cx="2688093" cy="2693866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Группа 10"/>
          <p:cNvGrpSpPr/>
          <p:nvPr/>
        </p:nvGrpSpPr>
        <p:grpSpPr>
          <a:xfrm>
            <a:off x="6741459" y="515469"/>
            <a:ext cx="4061012" cy="2779059"/>
            <a:chOff x="6741459" y="515469"/>
            <a:chExt cx="4061012" cy="277905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741459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2" name="Picture 8" descr="https://ya-webdesign.com/images/clipart-flower-png-1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07815" y="581622"/>
              <a:ext cx="2728300" cy="2646752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Группа 11"/>
          <p:cNvGrpSpPr/>
          <p:nvPr/>
        </p:nvGrpSpPr>
        <p:grpSpPr>
          <a:xfrm>
            <a:off x="1362635" y="3648633"/>
            <a:ext cx="4061012" cy="2779059"/>
            <a:chOff x="1362635" y="3648633"/>
            <a:chExt cx="4061012" cy="277905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362635" y="3648633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4" name="Picture 10" descr="http://zezete2.z.e.pic.centerblog.net/o/219538b2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7667" y="3758268"/>
              <a:ext cx="3970948" cy="2559785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Группа 12"/>
          <p:cNvGrpSpPr/>
          <p:nvPr/>
        </p:nvGrpSpPr>
        <p:grpSpPr>
          <a:xfrm>
            <a:off x="6741459" y="3648633"/>
            <a:ext cx="4061012" cy="2779059"/>
            <a:chOff x="6741459" y="3648632"/>
            <a:chExt cx="4061012" cy="277905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741459" y="3648632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6" name="Picture 12" descr="https://avatanplus.com/files/resources/original/59762daa21f4415d75a2609b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8039" y="3848329"/>
              <a:ext cx="2467852" cy="2379662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984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6741459" y="240914"/>
            <a:ext cx="4061012" cy="3284219"/>
            <a:chOff x="1362635" y="3396051"/>
            <a:chExt cx="4061012" cy="328421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362635" y="3648633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170" name="Picture 2" descr="https://www.jamiesale-cartoonist.com/wp-content/uploads/cartoon-cat-free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1031" y="3396051"/>
              <a:ext cx="3284219" cy="3284219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1362635" y="515469"/>
            <a:ext cx="4061012" cy="2779059"/>
            <a:chOff x="1362635" y="515469"/>
            <a:chExt cx="4061012" cy="277905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362635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172" name="Picture 4" descr="http://agrovitbio.by/images/cow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9215" y="552431"/>
              <a:ext cx="2611691" cy="2661184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1362635" y="3549700"/>
            <a:ext cx="4061012" cy="2976922"/>
            <a:chOff x="6741459" y="394563"/>
            <a:chExt cx="4061012" cy="297692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741459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174" name="Picture 6" descr="http://loveferrari.l.o.pic.centerblog.net/o/3363de97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4721" y="394563"/>
              <a:ext cx="2712720" cy="2976922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Группа 1"/>
          <p:cNvGrpSpPr/>
          <p:nvPr/>
        </p:nvGrpSpPr>
        <p:grpSpPr>
          <a:xfrm>
            <a:off x="6741459" y="3648632"/>
            <a:ext cx="4061012" cy="2790853"/>
            <a:chOff x="6741459" y="3648632"/>
            <a:chExt cx="4061012" cy="279085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741459" y="3648632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176" name="Picture 8" descr="https://img1.liveinternet.ru/images/attach/c/0/119/169/119169363_10s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4283" y="3648632"/>
              <a:ext cx="2635363" cy="2790853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2284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362635" y="515469"/>
            <a:ext cx="4061012" cy="2779059"/>
            <a:chOff x="1362635" y="515469"/>
            <a:chExt cx="4061012" cy="277905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362635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48" name="Picture 4" descr="https://www.pngarts.com/files/4/Cooking-Pot-PNG-Transparent-Image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7014" y="880607"/>
              <a:ext cx="3504417" cy="2197873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1362635" y="3648633"/>
            <a:ext cx="4061012" cy="2779059"/>
            <a:chOff x="1362635" y="3648633"/>
            <a:chExt cx="4061012" cy="277905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362635" y="3648633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52" name="Picture 8" descr="http://clipartbarn.com/wp-content/uploads/2016/12/Frying-pan-images-free-download-image-clip-art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9833" y="4103449"/>
              <a:ext cx="3786615" cy="2103675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6741459" y="515469"/>
            <a:ext cx="4061012" cy="2779059"/>
            <a:chOff x="6741459" y="515469"/>
            <a:chExt cx="4061012" cy="277905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741459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54" name="Picture 10" descr="https://ya-webdesign.com/images/teapot-clipart-kettel-6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7479945" y="645130"/>
              <a:ext cx="2584040" cy="2619845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Группа 1"/>
          <p:cNvGrpSpPr/>
          <p:nvPr/>
        </p:nvGrpSpPr>
        <p:grpSpPr>
          <a:xfrm>
            <a:off x="6741459" y="3648632"/>
            <a:ext cx="4061012" cy="2779059"/>
            <a:chOff x="6741459" y="3648632"/>
            <a:chExt cx="4061012" cy="277905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741459" y="3648632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156" name="Picture 12" descr="http://danlik.ru/wp-content/uploads/2015/05/Ogurec.-K.-Tangrykuliev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3784" y="3752838"/>
              <a:ext cx="2664313" cy="2570646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3270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6741459" y="515469"/>
            <a:ext cx="4061012" cy="2779059"/>
            <a:chOff x="6741459" y="515469"/>
            <a:chExt cx="4061012" cy="277905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741459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0" name="Picture 2" descr="https://ya-webdesign.com/images/drum-clipart-drum-container-14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2275" y="772072"/>
              <a:ext cx="2799379" cy="2265851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Группа 1"/>
          <p:cNvGrpSpPr/>
          <p:nvPr/>
        </p:nvGrpSpPr>
        <p:grpSpPr>
          <a:xfrm>
            <a:off x="1362635" y="515469"/>
            <a:ext cx="4061012" cy="2779059"/>
            <a:chOff x="1362635" y="515469"/>
            <a:chExt cx="4061012" cy="277905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362635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2" name="Picture 4" descr="http://www.picstock.co.il/wp-content/uploads/2016/02/picstock.co_.il_Music-2.png?w=64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3183929">
              <a:off x="2395652" y="-117219"/>
              <a:ext cx="1901420" cy="3534101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1362635" y="3648633"/>
            <a:ext cx="4061012" cy="3315582"/>
            <a:chOff x="1362635" y="3648633"/>
            <a:chExt cx="4061012" cy="331558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362635" y="3648633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4" name="Picture 6" descr="http://www.manhattanappliancerepair.com/wp-content/uploads/2016/09/hammer-Small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362869">
              <a:off x="2058217" y="3766096"/>
              <a:ext cx="3084852" cy="3198119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6741459" y="3648632"/>
            <a:ext cx="4061012" cy="2779059"/>
            <a:chOff x="6741459" y="3648632"/>
            <a:chExt cx="4061012" cy="277905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741459" y="3648632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056" name="Picture 8" descr="https://pixy.org/src/16/167615.pn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7002" y="4006634"/>
              <a:ext cx="3489923" cy="2063054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69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6741459" y="515469"/>
            <a:ext cx="4061012" cy="2779059"/>
            <a:chOff x="6741459" y="515469"/>
            <a:chExt cx="4061012" cy="277905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741459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290" name="Picture 2" descr="https://clipartimage.net/wp-content/uploads/2017/07/black-car-clipart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7376" y="1417477"/>
              <a:ext cx="3329178" cy="1369402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Группа 3"/>
          <p:cNvGrpSpPr/>
          <p:nvPr/>
        </p:nvGrpSpPr>
        <p:grpSpPr>
          <a:xfrm>
            <a:off x="6741459" y="3648632"/>
            <a:ext cx="4061012" cy="2779059"/>
            <a:chOff x="6741459" y="3648632"/>
            <a:chExt cx="4061012" cy="277905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741459" y="3648632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292" name="Picture 4" descr="http://cdn.illinois-liver.org/2018/08/20/free-cartoon-car-pictures-download-free-clip-art-free-clip-art-on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2133" y="4196536"/>
              <a:ext cx="3499664" cy="1838667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Группа 1"/>
          <p:cNvGrpSpPr/>
          <p:nvPr/>
        </p:nvGrpSpPr>
        <p:grpSpPr>
          <a:xfrm>
            <a:off x="1312243" y="515469"/>
            <a:ext cx="4161795" cy="2779059"/>
            <a:chOff x="1312243" y="515469"/>
            <a:chExt cx="4161795" cy="277905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362635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294" name="Picture 6" descr="https://i.pinimg.com/originals/ac/a0/3c/aca03cf122799349c02c18471bbf8f31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2243" y="574388"/>
              <a:ext cx="4161795" cy="2543897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Группа 4"/>
          <p:cNvGrpSpPr/>
          <p:nvPr/>
        </p:nvGrpSpPr>
        <p:grpSpPr>
          <a:xfrm>
            <a:off x="1362635" y="3648631"/>
            <a:ext cx="4061012" cy="2779061"/>
            <a:chOff x="1362635" y="3648631"/>
            <a:chExt cx="4061012" cy="2779061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362635" y="3648633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296" name="Picture 8" descr="http://zezete2.z.e.pic.centerblog.net/o/219538b2.pn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1600199" y="3648631"/>
              <a:ext cx="3642359" cy="2779059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16976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1362635" y="515469"/>
            <a:ext cx="4061012" cy="2779059"/>
            <a:chOff x="1362635" y="515469"/>
            <a:chExt cx="4061012" cy="277905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362635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Овал 1"/>
            <p:cNvSpPr/>
            <p:nvPr/>
          </p:nvSpPr>
          <p:spPr>
            <a:xfrm>
              <a:off x="2238246" y="750103"/>
              <a:ext cx="2309790" cy="2309790"/>
            </a:xfrm>
            <a:prstGeom prst="ellipse">
              <a:avLst/>
            </a:prstGeom>
            <a:solidFill>
              <a:srgbClr val="FF0000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741459" y="515469"/>
            <a:ext cx="4061012" cy="2779059"/>
            <a:chOff x="6741459" y="515469"/>
            <a:chExt cx="4061012" cy="277905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741459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7643446" y="750103"/>
              <a:ext cx="2166183" cy="216618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6741459" y="3648632"/>
            <a:ext cx="4061012" cy="2779059"/>
            <a:chOff x="6741459" y="3648632"/>
            <a:chExt cx="4061012" cy="277905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741459" y="3648632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Равнобедренный треугольник 3"/>
            <p:cNvSpPr/>
            <p:nvPr/>
          </p:nvSpPr>
          <p:spPr>
            <a:xfrm>
              <a:off x="7419122" y="3812755"/>
              <a:ext cx="2705686" cy="212222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362635" y="3648633"/>
            <a:ext cx="4061012" cy="2779059"/>
            <a:chOff x="1362635" y="3648633"/>
            <a:chExt cx="4061012" cy="277905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362635" y="3648633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916033" y="4369945"/>
              <a:ext cx="2954215" cy="133643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326776" y="470646"/>
            <a:ext cx="4061012" cy="2779059"/>
            <a:chOff x="1362635" y="515469"/>
            <a:chExt cx="4061012" cy="2779059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1362635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238246" y="750103"/>
              <a:ext cx="2309790" cy="2309790"/>
            </a:xfrm>
            <a:prstGeom prst="ellipse">
              <a:avLst/>
            </a:prstGeom>
            <a:solidFill>
              <a:srgbClr val="FF0000"/>
            </a:soli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705600" y="470646"/>
            <a:ext cx="4061012" cy="2779059"/>
            <a:chOff x="6741459" y="515469"/>
            <a:chExt cx="4061012" cy="2779059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741459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643446" y="750103"/>
              <a:ext cx="2166183" cy="2166183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6705600" y="3603809"/>
            <a:ext cx="4061012" cy="2779059"/>
            <a:chOff x="6741459" y="3648632"/>
            <a:chExt cx="4061012" cy="2779059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6741459" y="3648632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Равнобедренный треугольник 22"/>
            <p:cNvSpPr/>
            <p:nvPr/>
          </p:nvSpPr>
          <p:spPr>
            <a:xfrm>
              <a:off x="7419122" y="3812755"/>
              <a:ext cx="2705686" cy="2122225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326776" y="3603810"/>
            <a:ext cx="4061012" cy="2779059"/>
            <a:chOff x="1362635" y="3648633"/>
            <a:chExt cx="4061012" cy="2779059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1362635" y="3648633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916033" y="4369945"/>
              <a:ext cx="2954215" cy="133643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02594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362635" y="515469"/>
            <a:ext cx="4061012" cy="2779059"/>
            <a:chOff x="1362635" y="515469"/>
            <a:chExt cx="4061012" cy="277905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362635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Овал 1"/>
            <p:cNvSpPr/>
            <p:nvPr/>
          </p:nvSpPr>
          <p:spPr>
            <a:xfrm>
              <a:off x="2297723" y="820615"/>
              <a:ext cx="2157047" cy="2157047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362635" y="3648633"/>
            <a:ext cx="4061012" cy="2779059"/>
            <a:chOff x="1362635" y="3648633"/>
            <a:chExt cx="4061012" cy="2779059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362635" y="3648633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1740187" y="4252714"/>
              <a:ext cx="3305908" cy="1570893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741459" y="515469"/>
            <a:ext cx="4061012" cy="2779059"/>
            <a:chOff x="6741459" y="515469"/>
            <a:chExt cx="4061012" cy="2779059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741459" y="515469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7810672" y="937845"/>
              <a:ext cx="1922585" cy="1922585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741459" y="3648632"/>
            <a:ext cx="4061012" cy="2779059"/>
            <a:chOff x="6741459" y="3648632"/>
            <a:chExt cx="4061012" cy="2779059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741459" y="3648632"/>
              <a:ext cx="4061012" cy="277905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ый треугольник 4"/>
            <p:cNvSpPr/>
            <p:nvPr/>
          </p:nvSpPr>
          <p:spPr>
            <a:xfrm>
              <a:off x="7810672" y="4046178"/>
              <a:ext cx="2344615" cy="1983963"/>
            </a:xfrm>
            <a:prstGeom prst="rt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4127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49</TotalTime>
  <Words>4</Words>
  <Application>Microsoft Office PowerPoint</Application>
  <PresentationFormat>Широкоэкранный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Bookman Old Style</vt:lpstr>
      <vt:lpstr>Century Gothic</vt:lpstr>
      <vt:lpstr>Garamond</vt:lpstr>
      <vt:lpstr>Savon</vt:lpstr>
      <vt:lpstr>«ЧЕТВЕРТЫЙ ЛИШНИЙ»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Четвертый лишний</dc:title>
  <dc:creator>Наталья Назарова</dc:creator>
  <cp:lastModifiedBy>Наталья Назарова</cp:lastModifiedBy>
  <cp:revision>18</cp:revision>
  <dcterms:created xsi:type="dcterms:W3CDTF">2019-05-03T10:26:04Z</dcterms:created>
  <dcterms:modified xsi:type="dcterms:W3CDTF">2019-05-07T20:47:10Z</dcterms:modified>
</cp:coreProperties>
</file>