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Curry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356992"/>
            <a:ext cx="3900586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87630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548680"/>
            <a:ext cx="5338936" cy="144016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Ingredients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8229600" cy="5534075"/>
          </a:xfrm>
        </p:spPr>
        <p:txBody>
          <a:bodyPr>
            <a:noAutofit/>
          </a:bodyPr>
          <a:lstStyle/>
          <a:p>
            <a:r>
              <a:rPr lang="en-US" sz="1400" b="1" dirty="0"/>
              <a:t>Curry Spice</a:t>
            </a:r>
            <a:endParaRPr lang="ru-RU" sz="1400" dirty="0"/>
          </a:p>
          <a:p>
            <a:r>
              <a:rPr lang="en-US" sz="1400" dirty="0"/>
              <a:t> ・ 300 g onion </a:t>
            </a:r>
            <a:endParaRPr lang="ru-RU" sz="1400" dirty="0"/>
          </a:p>
          <a:p>
            <a:r>
              <a:rPr lang="en-US" sz="1400" dirty="0"/>
              <a:t>・ 10 g of ginger root</a:t>
            </a:r>
            <a:endParaRPr lang="ru-RU" sz="1400" dirty="0"/>
          </a:p>
          <a:p>
            <a:r>
              <a:rPr lang="en-US" sz="1400" dirty="0"/>
              <a:t> ・ 2 tbsp. spoons of vegetable oil</a:t>
            </a:r>
            <a:endParaRPr lang="ru-RU" sz="1400" dirty="0"/>
          </a:p>
          <a:p>
            <a:r>
              <a:rPr lang="en-US" sz="1400" dirty="0"/>
              <a:t> ・ 20 g butter </a:t>
            </a:r>
            <a:endParaRPr lang="ru-RU" sz="1400" dirty="0"/>
          </a:p>
          <a:p>
            <a:r>
              <a:rPr lang="en-US" sz="1400" dirty="0"/>
              <a:t>・ 3 tbsp. spoons of flour </a:t>
            </a:r>
            <a:endParaRPr lang="ru-RU" sz="1400" dirty="0"/>
          </a:p>
          <a:p>
            <a:r>
              <a:rPr lang="en-US" sz="1400" dirty="0"/>
              <a:t>・ 1 tbsp. spoon of ketchup </a:t>
            </a:r>
            <a:endParaRPr lang="ru-RU" sz="1400" dirty="0"/>
          </a:p>
          <a:p>
            <a:r>
              <a:rPr lang="en-US" sz="1400" dirty="0"/>
              <a:t>・ 1.5 tbsp. spoon of curry powder</a:t>
            </a:r>
            <a:endParaRPr lang="ru-RU" sz="1400" dirty="0"/>
          </a:p>
          <a:p>
            <a:r>
              <a:rPr lang="en-US" sz="1400" dirty="0"/>
              <a:t> ・ Some salt</a:t>
            </a:r>
            <a:endParaRPr lang="ru-RU" sz="1400" dirty="0"/>
          </a:p>
          <a:p>
            <a:r>
              <a:rPr lang="en-US" sz="1400" b="1" dirty="0"/>
              <a:t> Ingredients for Curry Sauce</a:t>
            </a:r>
            <a:r>
              <a:rPr lang="en-US" sz="1400" dirty="0"/>
              <a:t> </a:t>
            </a:r>
            <a:endParaRPr lang="ru-RU" sz="1400" dirty="0"/>
          </a:p>
          <a:p>
            <a:r>
              <a:rPr lang="en-US" sz="1400" dirty="0"/>
              <a:t>・ 300 g fillet of chicken legs</a:t>
            </a:r>
            <a:endParaRPr lang="ru-RU" sz="1400" dirty="0"/>
          </a:p>
          <a:p>
            <a:r>
              <a:rPr lang="en-US" sz="1400" dirty="0"/>
              <a:t> ・ 1 tsp. curry powder </a:t>
            </a:r>
            <a:endParaRPr lang="ru-RU" sz="1400" dirty="0"/>
          </a:p>
          <a:p>
            <a:r>
              <a:rPr lang="en-US" sz="1400" dirty="0"/>
              <a:t>・ 1 tsp. flour </a:t>
            </a:r>
            <a:endParaRPr lang="ru-RU" sz="1400" dirty="0"/>
          </a:p>
          <a:p>
            <a:r>
              <a:rPr lang="en-US" sz="1400" dirty="0"/>
              <a:t>・ 1.5 tsp. salt </a:t>
            </a:r>
            <a:endParaRPr lang="ru-RU" sz="1400" dirty="0"/>
          </a:p>
          <a:p>
            <a:r>
              <a:rPr lang="en-US" sz="1400" dirty="0"/>
              <a:t>・ 0.25 apples </a:t>
            </a:r>
            <a:endParaRPr lang="ru-RU" sz="1400" dirty="0"/>
          </a:p>
          <a:p>
            <a:r>
              <a:rPr lang="en-US" sz="1400" dirty="0"/>
              <a:t>・ 100 g carrots </a:t>
            </a:r>
            <a:endParaRPr lang="ru-RU" sz="1400" dirty="0"/>
          </a:p>
          <a:p>
            <a:r>
              <a:rPr lang="en-US" sz="1400" dirty="0"/>
              <a:t>・ 200 g of potatoes </a:t>
            </a:r>
            <a:endParaRPr lang="ru-RU" sz="1400" dirty="0"/>
          </a:p>
          <a:p>
            <a:r>
              <a:rPr lang="en-US" sz="1400" dirty="0"/>
              <a:t>・ 4 glasses (800 ml) of water </a:t>
            </a:r>
            <a:endParaRPr lang="ru-RU" sz="1400" dirty="0"/>
          </a:p>
          <a:p>
            <a:r>
              <a:rPr lang="en-US" sz="1400" b="1" dirty="0"/>
              <a:t>For garnish </a:t>
            </a:r>
            <a:endParaRPr lang="ru-RU" sz="1400" dirty="0"/>
          </a:p>
          <a:p>
            <a:r>
              <a:rPr lang="en-US" sz="1400" dirty="0"/>
              <a:t>・ 1 small eggplant </a:t>
            </a:r>
            <a:endParaRPr lang="ru-RU" sz="1400" dirty="0"/>
          </a:p>
          <a:p>
            <a:r>
              <a:rPr lang="en-US" sz="1400" dirty="0"/>
              <a:t>・ 6 bean pods </a:t>
            </a:r>
            <a:endParaRPr lang="ru-RU" sz="1400" dirty="0"/>
          </a:p>
          <a:p>
            <a:r>
              <a:rPr lang="en-US" sz="1400" dirty="0"/>
              <a:t>・ 1 zucchini </a:t>
            </a:r>
            <a:endParaRPr lang="ru-RU" sz="1400" dirty="0"/>
          </a:p>
          <a:p>
            <a:r>
              <a:rPr lang="en-US" sz="1400" dirty="0"/>
              <a:t>・ Vegetable oil for deep-frying </a:t>
            </a:r>
            <a:endParaRPr lang="ru-RU" sz="1400" dirty="0"/>
          </a:p>
          <a:p>
            <a:r>
              <a:rPr lang="en-US" sz="1400" dirty="0"/>
              <a:t>・ Boiled rice</a:t>
            </a:r>
            <a:endParaRPr lang="ru-RU" sz="1400" dirty="0"/>
          </a:p>
          <a:p>
            <a:endParaRPr lang="ru-RU" sz="900" dirty="0"/>
          </a:p>
        </p:txBody>
      </p:sp>
    </p:spTree>
    <p:extLst>
      <p:ext uri="{BB962C8B-B14F-4D97-AF65-F5344CB8AC3E}">
        <p14:creationId xmlns:p14="http://schemas.microsoft.com/office/powerpoint/2010/main" val="25408292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7300" b="1" dirty="0" err="1"/>
              <a:t>cooking</a:t>
            </a:r>
            <a:endParaRPr lang="ru-RU" sz="7300" b="1" dirty="0"/>
          </a:p>
          <a:p>
            <a:r>
              <a:rPr lang="ru-RU" b="1" dirty="0"/>
              <a:t>1.</a:t>
            </a:r>
            <a:r>
              <a:rPr lang="ru-RU" dirty="0"/>
              <a:t> (</a:t>
            </a:r>
            <a:r>
              <a:rPr lang="ru-RU" dirty="0" err="1"/>
              <a:t>For</a:t>
            </a:r>
            <a:r>
              <a:rPr lang="ru-RU" dirty="0"/>
              <a:t> </a:t>
            </a:r>
            <a:r>
              <a:rPr lang="ru-RU" dirty="0" err="1"/>
              <a:t>curry</a:t>
            </a:r>
            <a:r>
              <a:rPr lang="ru-RU" dirty="0"/>
              <a:t> </a:t>
            </a:r>
            <a:r>
              <a:rPr lang="ru-RU" dirty="0" err="1"/>
              <a:t>seasonings</a:t>
            </a:r>
            <a:r>
              <a:rPr lang="ru-RU" dirty="0"/>
              <a:t>) </a:t>
            </a:r>
            <a:r>
              <a:rPr lang="ru-RU" dirty="0" err="1"/>
              <a:t>Finely</a:t>
            </a:r>
            <a:r>
              <a:rPr lang="ru-RU" dirty="0"/>
              <a:t> </a:t>
            </a:r>
            <a:r>
              <a:rPr lang="ru-RU" dirty="0" err="1"/>
              <a:t>chop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onion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ginger</a:t>
            </a:r>
            <a:r>
              <a:rPr lang="ru-RU" dirty="0"/>
              <a:t>. </a:t>
            </a:r>
            <a:r>
              <a:rPr lang="ru-RU" dirty="0" err="1"/>
              <a:t>Pour</a:t>
            </a:r>
            <a:r>
              <a:rPr lang="ru-RU" dirty="0"/>
              <a:t> 2 </a:t>
            </a:r>
            <a:r>
              <a:rPr lang="ru-RU" dirty="0" err="1"/>
              <a:t>tablespoons</a:t>
            </a:r>
            <a:r>
              <a:rPr lang="ru-RU" dirty="0"/>
              <a:t> </a:t>
            </a:r>
            <a:r>
              <a:rPr lang="ru-RU" dirty="0" err="1"/>
              <a:t>of</a:t>
            </a:r>
            <a:r>
              <a:rPr lang="ru-RU" dirty="0"/>
              <a:t> </a:t>
            </a:r>
            <a:r>
              <a:rPr lang="ru-RU" dirty="0" err="1"/>
              <a:t>vegetable</a:t>
            </a:r>
            <a:r>
              <a:rPr lang="ru-RU" dirty="0"/>
              <a:t> </a:t>
            </a:r>
            <a:r>
              <a:rPr lang="ru-RU" dirty="0" err="1"/>
              <a:t>oil</a:t>
            </a:r>
            <a:r>
              <a:rPr lang="ru-RU" dirty="0"/>
              <a:t> </a:t>
            </a:r>
            <a:r>
              <a:rPr lang="ru-RU" dirty="0" err="1"/>
              <a:t>into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pan</a:t>
            </a:r>
            <a:r>
              <a:rPr lang="ru-RU" dirty="0"/>
              <a:t>, </a:t>
            </a:r>
            <a:r>
              <a:rPr lang="ru-RU" dirty="0" err="1"/>
              <a:t>heat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pass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onion</a:t>
            </a:r>
            <a:r>
              <a:rPr lang="ru-RU" dirty="0"/>
              <a:t>. </a:t>
            </a:r>
            <a:r>
              <a:rPr lang="ru-RU" dirty="0" err="1"/>
              <a:t>When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onions</a:t>
            </a:r>
            <a:r>
              <a:rPr lang="ru-RU" dirty="0"/>
              <a:t> </a:t>
            </a:r>
            <a:r>
              <a:rPr lang="ru-RU" dirty="0" err="1"/>
              <a:t>become</a:t>
            </a:r>
            <a:r>
              <a:rPr lang="ru-RU" dirty="0"/>
              <a:t> </a:t>
            </a:r>
            <a:r>
              <a:rPr lang="ru-RU" dirty="0" err="1"/>
              <a:t>transparent</a:t>
            </a:r>
            <a:r>
              <a:rPr lang="ru-RU" dirty="0"/>
              <a:t>, </a:t>
            </a:r>
            <a:r>
              <a:rPr lang="ru-RU" dirty="0" err="1"/>
              <a:t>add</a:t>
            </a:r>
            <a:r>
              <a:rPr lang="ru-RU" dirty="0"/>
              <a:t> </a:t>
            </a:r>
            <a:r>
              <a:rPr lang="ru-RU" dirty="0" err="1"/>
              <a:t>ginger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broil</a:t>
            </a:r>
            <a:r>
              <a:rPr lang="ru-RU" dirty="0"/>
              <a:t> </a:t>
            </a:r>
            <a:r>
              <a:rPr lang="ru-RU" dirty="0" err="1"/>
              <a:t>over</a:t>
            </a:r>
            <a:r>
              <a:rPr lang="ru-RU" dirty="0"/>
              <a:t> </a:t>
            </a:r>
            <a:r>
              <a:rPr lang="ru-RU" dirty="0" err="1"/>
              <a:t>medium</a:t>
            </a:r>
            <a:r>
              <a:rPr lang="ru-RU" dirty="0"/>
              <a:t> </a:t>
            </a:r>
            <a:r>
              <a:rPr lang="ru-RU" dirty="0" err="1"/>
              <a:t>heat</a:t>
            </a:r>
            <a:r>
              <a:rPr lang="ru-RU" dirty="0"/>
              <a:t> </a:t>
            </a:r>
            <a:r>
              <a:rPr lang="ru-RU" dirty="0" err="1"/>
              <a:t>until</a:t>
            </a:r>
            <a:r>
              <a:rPr lang="ru-RU" dirty="0"/>
              <a:t> </a:t>
            </a:r>
            <a:r>
              <a:rPr lang="ru-RU" dirty="0" err="1"/>
              <a:t>golden</a:t>
            </a:r>
            <a:r>
              <a:rPr lang="ru-RU" dirty="0"/>
              <a:t> </a:t>
            </a:r>
            <a:r>
              <a:rPr lang="ru-RU" dirty="0" err="1"/>
              <a:t>brown</a:t>
            </a:r>
            <a:r>
              <a:rPr lang="ru-RU" dirty="0"/>
              <a:t>. </a:t>
            </a:r>
            <a:r>
              <a:rPr lang="ru-RU" dirty="0" err="1"/>
              <a:t>Stir</a:t>
            </a:r>
            <a:r>
              <a:rPr lang="ru-RU" dirty="0"/>
              <a:t> </a:t>
            </a:r>
            <a:r>
              <a:rPr lang="ru-RU" dirty="0" err="1"/>
              <a:t>constantly</a:t>
            </a:r>
            <a:r>
              <a:rPr lang="ru-RU" dirty="0"/>
              <a:t> </a:t>
            </a:r>
            <a:r>
              <a:rPr lang="ru-RU" dirty="0" err="1"/>
              <a:t>with</a:t>
            </a:r>
            <a:r>
              <a:rPr lang="ru-RU" dirty="0"/>
              <a:t> a </a:t>
            </a:r>
            <a:r>
              <a:rPr lang="ru-RU" dirty="0" err="1"/>
              <a:t>wooden</a:t>
            </a:r>
            <a:r>
              <a:rPr lang="ru-RU" dirty="0"/>
              <a:t> </a:t>
            </a:r>
            <a:r>
              <a:rPr lang="ru-RU" dirty="0" err="1"/>
              <a:t>spatula</a:t>
            </a:r>
            <a:r>
              <a:rPr lang="ru-RU" dirty="0"/>
              <a:t>.</a:t>
            </a:r>
          </a:p>
          <a:p>
            <a:r>
              <a:rPr lang="ru-RU" dirty="0" err="1"/>
              <a:t>Add</a:t>
            </a:r>
            <a:r>
              <a:rPr lang="ru-RU" dirty="0"/>
              <a:t> </a:t>
            </a:r>
            <a:r>
              <a:rPr lang="ru-RU" dirty="0" err="1"/>
              <a:t>butter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flour</a:t>
            </a:r>
            <a:r>
              <a:rPr lang="ru-RU" dirty="0"/>
              <a:t>. </a:t>
            </a:r>
            <a:r>
              <a:rPr lang="ru-RU" dirty="0" err="1"/>
              <a:t>Fry</a:t>
            </a:r>
            <a:r>
              <a:rPr lang="ru-RU" dirty="0"/>
              <a:t> </a:t>
            </a:r>
            <a:r>
              <a:rPr lang="ru-RU" dirty="0" err="1"/>
              <a:t>until</a:t>
            </a:r>
            <a:r>
              <a:rPr lang="ru-RU" dirty="0"/>
              <a:t> </a:t>
            </a:r>
            <a:r>
              <a:rPr lang="ru-RU" dirty="0" err="1"/>
              <a:t>brown</a:t>
            </a:r>
            <a:r>
              <a:rPr lang="ru-RU" dirty="0"/>
              <a:t>. </a:t>
            </a:r>
            <a:r>
              <a:rPr lang="ru-RU" dirty="0" err="1"/>
              <a:t>Add</a:t>
            </a:r>
            <a:r>
              <a:rPr lang="ru-RU" dirty="0"/>
              <a:t> </a:t>
            </a:r>
            <a:r>
              <a:rPr lang="ru-RU" dirty="0" err="1"/>
              <a:t>ketchup</a:t>
            </a:r>
            <a:r>
              <a:rPr lang="ru-RU" dirty="0"/>
              <a:t>. </a:t>
            </a:r>
            <a:r>
              <a:rPr lang="ru-RU" dirty="0" err="1"/>
              <a:t>Before</a:t>
            </a:r>
            <a:r>
              <a:rPr lang="ru-RU" dirty="0"/>
              <a:t> </a:t>
            </a:r>
            <a:r>
              <a:rPr lang="ru-RU" dirty="0" err="1"/>
              <a:t>pouring</a:t>
            </a:r>
            <a:r>
              <a:rPr lang="ru-RU" dirty="0"/>
              <a:t> </a:t>
            </a:r>
            <a:r>
              <a:rPr lang="ru-RU" dirty="0" err="1"/>
              <a:t>curry</a:t>
            </a:r>
            <a:r>
              <a:rPr lang="ru-RU" dirty="0"/>
              <a:t> </a:t>
            </a:r>
            <a:r>
              <a:rPr lang="ru-RU" dirty="0" err="1"/>
              <a:t>powder</a:t>
            </a:r>
            <a:r>
              <a:rPr lang="ru-RU" dirty="0"/>
              <a:t>, </a:t>
            </a:r>
            <a:r>
              <a:rPr lang="ru-RU" dirty="0" err="1"/>
              <a:t>turn</a:t>
            </a:r>
            <a:r>
              <a:rPr lang="ru-RU" dirty="0"/>
              <a:t> </a:t>
            </a:r>
            <a:r>
              <a:rPr lang="ru-RU" dirty="0" err="1"/>
              <a:t>off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heat</a:t>
            </a:r>
            <a:r>
              <a:rPr lang="ru-RU" dirty="0"/>
              <a:t> </a:t>
            </a:r>
            <a:r>
              <a:rPr lang="ru-RU" dirty="0" err="1"/>
              <a:t>or</a:t>
            </a:r>
            <a:r>
              <a:rPr lang="ru-RU" dirty="0"/>
              <a:t> </a:t>
            </a:r>
            <a:r>
              <a:rPr lang="ru-RU" dirty="0" err="1"/>
              <a:t>remove</a:t>
            </a:r>
            <a:r>
              <a:rPr lang="ru-RU" dirty="0"/>
              <a:t> </a:t>
            </a:r>
            <a:r>
              <a:rPr lang="ru-RU" dirty="0" err="1"/>
              <a:t>from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heat</a:t>
            </a:r>
            <a:r>
              <a:rPr lang="ru-RU" dirty="0"/>
              <a:t>.</a:t>
            </a:r>
          </a:p>
          <a:p>
            <a:r>
              <a:rPr lang="en-US" b="1" dirty="0"/>
              <a:t>2.</a:t>
            </a:r>
            <a:r>
              <a:rPr lang="en-US" dirty="0"/>
              <a:t> </a:t>
            </a:r>
            <a:r>
              <a:rPr lang="ru-RU" dirty="0"/>
              <a:t>(</a:t>
            </a:r>
            <a:r>
              <a:rPr lang="ru-RU" dirty="0" err="1"/>
              <a:t>For</a:t>
            </a:r>
            <a:r>
              <a:rPr lang="ru-RU" dirty="0"/>
              <a:t> </a:t>
            </a:r>
            <a:r>
              <a:rPr lang="ru-RU" dirty="0" err="1"/>
              <a:t>curry</a:t>
            </a:r>
            <a:r>
              <a:rPr lang="ru-RU" dirty="0"/>
              <a:t> </a:t>
            </a:r>
            <a:r>
              <a:rPr lang="ru-RU" dirty="0" err="1"/>
              <a:t>sauce</a:t>
            </a:r>
            <a:r>
              <a:rPr lang="ru-RU" dirty="0"/>
              <a:t>) </a:t>
            </a:r>
            <a:r>
              <a:rPr lang="ru-RU" dirty="0" err="1"/>
              <a:t>Cut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chicken</a:t>
            </a:r>
            <a:r>
              <a:rPr lang="ru-RU" dirty="0"/>
              <a:t> </a:t>
            </a:r>
            <a:r>
              <a:rPr lang="ru-RU" dirty="0" err="1"/>
              <a:t>fillet</a:t>
            </a:r>
            <a:r>
              <a:rPr lang="ru-RU" dirty="0"/>
              <a:t> </a:t>
            </a:r>
            <a:r>
              <a:rPr lang="ru-RU" dirty="0" err="1"/>
              <a:t>into</a:t>
            </a:r>
            <a:r>
              <a:rPr lang="ru-RU" dirty="0"/>
              <a:t> 2-3 </a:t>
            </a:r>
            <a:r>
              <a:rPr lang="ru-RU" dirty="0" err="1"/>
              <a:t>cm</a:t>
            </a:r>
            <a:r>
              <a:rPr lang="ru-RU" dirty="0"/>
              <a:t> </a:t>
            </a:r>
            <a:r>
              <a:rPr lang="ru-RU" dirty="0" err="1"/>
              <a:t>pieces</a:t>
            </a:r>
            <a:r>
              <a:rPr lang="ru-RU" dirty="0"/>
              <a:t>. </a:t>
            </a:r>
            <a:r>
              <a:rPr lang="ru-RU" dirty="0" err="1"/>
              <a:t>Season</a:t>
            </a:r>
            <a:r>
              <a:rPr lang="ru-RU" dirty="0"/>
              <a:t> </a:t>
            </a:r>
            <a:r>
              <a:rPr lang="ru-RU" dirty="0" err="1"/>
              <a:t>with</a:t>
            </a:r>
            <a:r>
              <a:rPr lang="ru-RU" dirty="0"/>
              <a:t> </a:t>
            </a:r>
            <a:r>
              <a:rPr lang="ru-RU" dirty="0" err="1"/>
              <a:t>curry</a:t>
            </a:r>
            <a:r>
              <a:rPr lang="ru-RU" dirty="0"/>
              <a:t> </a:t>
            </a:r>
            <a:r>
              <a:rPr lang="ru-RU" dirty="0" err="1"/>
              <a:t>powder</a:t>
            </a:r>
            <a:r>
              <a:rPr lang="ru-RU" dirty="0"/>
              <a:t>.</a:t>
            </a:r>
          </a:p>
          <a:p>
            <a:r>
              <a:rPr lang="ru-RU" dirty="0" err="1"/>
              <a:t>Cut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potatoes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carrots</a:t>
            </a:r>
            <a:r>
              <a:rPr lang="ru-RU" dirty="0"/>
              <a:t> </a:t>
            </a:r>
            <a:r>
              <a:rPr lang="ru-RU" dirty="0" err="1"/>
              <a:t>into</a:t>
            </a:r>
            <a:r>
              <a:rPr lang="ru-RU" dirty="0"/>
              <a:t> 2 </a:t>
            </a:r>
            <a:r>
              <a:rPr lang="ru-RU" dirty="0" err="1"/>
              <a:t>cm</a:t>
            </a:r>
            <a:r>
              <a:rPr lang="ru-RU" dirty="0"/>
              <a:t> </a:t>
            </a:r>
            <a:r>
              <a:rPr lang="ru-RU" dirty="0" err="1"/>
              <a:t>cubes</a:t>
            </a:r>
            <a:r>
              <a:rPr lang="ru-RU" dirty="0"/>
              <a:t>. </a:t>
            </a:r>
            <a:r>
              <a:rPr lang="ru-RU" dirty="0" err="1"/>
              <a:t>Soak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potatoes</a:t>
            </a:r>
            <a:r>
              <a:rPr lang="ru-RU" dirty="0"/>
              <a:t> </a:t>
            </a:r>
            <a:r>
              <a:rPr lang="ru-RU" dirty="0" err="1"/>
              <a:t>in</a:t>
            </a:r>
            <a:r>
              <a:rPr lang="ru-RU" dirty="0"/>
              <a:t> </a:t>
            </a:r>
            <a:r>
              <a:rPr lang="ru-RU" dirty="0" err="1"/>
              <a:t>water</a:t>
            </a:r>
            <a:r>
              <a:rPr lang="ru-RU" dirty="0"/>
              <a:t>. </a:t>
            </a:r>
            <a:r>
              <a:rPr lang="ru-RU" dirty="0" err="1"/>
              <a:t>Remove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apple</a:t>
            </a:r>
            <a:r>
              <a:rPr lang="ru-RU" dirty="0"/>
              <a:t> </a:t>
            </a:r>
            <a:r>
              <a:rPr lang="ru-RU" dirty="0" err="1"/>
              <a:t>core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rub</a:t>
            </a:r>
            <a:r>
              <a:rPr lang="ru-RU" dirty="0"/>
              <a:t> </a:t>
            </a:r>
            <a:r>
              <a:rPr lang="ru-RU" dirty="0" err="1"/>
              <a:t>it</a:t>
            </a:r>
            <a:r>
              <a:rPr lang="ru-RU" dirty="0"/>
              <a:t>.</a:t>
            </a:r>
          </a:p>
          <a:p>
            <a:r>
              <a:rPr lang="ru-RU" dirty="0" err="1"/>
              <a:t>Heat</a:t>
            </a:r>
            <a:r>
              <a:rPr lang="ru-RU" dirty="0"/>
              <a:t> 1 </a:t>
            </a:r>
            <a:r>
              <a:rPr lang="ru-RU" dirty="0" err="1"/>
              <a:t>teaspoon</a:t>
            </a:r>
            <a:r>
              <a:rPr lang="ru-RU" dirty="0"/>
              <a:t> </a:t>
            </a:r>
            <a:r>
              <a:rPr lang="ru-RU" dirty="0" err="1"/>
              <a:t>of</a:t>
            </a:r>
            <a:r>
              <a:rPr lang="ru-RU" dirty="0"/>
              <a:t> </a:t>
            </a:r>
            <a:r>
              <a:rPr lang="ru-RU" dirty="0" err="1"/>
              <a:t>vegetable</a:t>
            </a:r>
            <a:r>
              <a:rPr lang="ru-RU" dirty="0"/>
              <a:t> </a:t>
            </a:r>
            <a:r>
              <a:rPr lang="ru-RU" dirty="0" err="1"/>
              <a:t>oil</a:t>
            </a:r>
            <a:r>
              <a:rPr lang="ru-RU" dirty="0"/>
              <a:t> </a:t>
            </a:r>
            <a:r>
              <a:rPr lang="ru-RU" dirty="0" err="1"/>
              <a:t>in</a:t>
            </a:r>
            <a:r>
              <a:rPr lang="ru-RU" dirty="0"/>
              <a:t> a </a:t>
            </a:r>
            <a:r>
              <a:rPr lang="ru-RU" dirty="0" err="1"/>
              <a:t>pan</a:t>
            </a:r>
            <a:r>
              <a:rPr lang="ru-RU" dirty="0"/>
              <a:t>. </a:t>
            </a:r>
            <a:r>
              <a:rPr lang="ru-RU" dirty="0" err="1"/>
              <a:t>Fry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chicken</a:t>
            </a:r>
            <a:r>
              <a:rPr lang="ru-RU" dirty="0"/>
              <a:t> </a:t>
            </a:r>
            <a:r>
              <a:rPr lang="ru-RU" dirty="0" err="1"/>
              <a:t>to</a:t>
            </a:r>
            <a:r>
              <a:rPr lang="ru-RU" dirty="0"/>
              <a:t> </a:t>
            </a:r>
            <a:r>
              <a:rPr lang="ru-RU" dirty="0" err="1"/>
              <a:t>medium</a:t>
            </a:r>
            <a:r>
              <a:rPr lang="ru-RU" dirty="0"/>
              <a:t> </a:t>
            </a:r>
            <a:r>
              <a:rPr lang="ru-RU" dirty="0" err="1"/>
              <a:t>brown</a:t>
            </a:r>
            <a:r>
              <a:rPr lang="ru-RU" dirty="0"/>
              <a:t> </a:t>
            </a:r>
            <a:r>
              <a:rPr lang="ru-RU" dirty="0" err="1"/>
              <a:t>on</a:t>
            </a:r>
            <a:r>
              <a:rPr lang="ru-RU" dirty="0"/>
              <a:t> </a:t>
            </a:r>
            <a:r>
              <a:rPr lang="ru-RU" dirty="0" err="1"/>
              <a:t>medium</a:t>
            </a:r>
            <a:r>
              <a:rPr lang="ru-RU" dirty="0"/>
              <a:t> </a:t>
            </a:r>
            <a:r>
              <a:rPr lang="ru-RU" dirty="0" err="1"/>
              <a:t>heat</a:t>
            </a:r>
            <a:r>
              <a:rPr lang="ru-RU" dirty="0"/>
              <a:t>. </a:t>
            </a:r>
            <a:r>
              <a:rPr lang="ru-RU" dirty="0" err="1"/>
              <a:t>Add</a:t>
            </a:r>
            <a:r>
              <a:rPr lang="ru-RU" dirty="0"/>
              <a:t> </a:t>
            </a:r>
            <a:r>
              <a:rPr lang="ru-RU" dirty="0" err="1"/>
              <a:t>carrots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fry</a:t>
            </a:r>
            <a:r>
              <a:rPr lang="ru-RU" dirty="0"/>
              <a:t> </a:t>
            </a:r>
            <a:r>
              <a:rPr lang="ru-RU" dirty="0" err="1"/>
              <a:t>some</a:t>
            </a:r>
            <a:r>
              <a:rPr lang="ru-RU" dirty="0"/>
              <a:t> </a:t>
            </a:r>
            <a:r>
              <a:rPr lang="ru-RU" dirty="0" err="1"/>
              <a:t>more</a:t>
            </a:r>
            <a:r>
              <a:rPr lang="ru-RU" dirty="0"/>
              <a:t>.</a:t>
            </a:r>
          </a:p>
          <a:p>
            <a:r>
              <a:rPr lang="ru-RU" dirty="0" err="1"/>
              <a:t>Pour</a:t>
            </a:r>
            <a:r>
              <a:rPr lang="ru-RU" dirty="0"/>
              <a:t> 4 </a:t>
            </a:r>
            <a:r>
              <a:rPr lang="ru-RU" dirty="0" err="1"/>
              <a:t>cups</a:t>
            </a:r>
            <a:r>
              <a:rPr lang="ru-RU" dirty="0"/>
              <a:t> </a:t>
            </a:r>
            <a:r>
              <a:rPr lang="ru-RU" dirty="0" err="1"/>
              <a:t>of</a:t>
            </a:r>
            <a:r>
              <a:rPr lang="ru-RU" dirty="0"/>
              <a:t> </a:t>
            </a:r>
            <a:r>
              <a:rPr lang="ru-RU" dirty="0" err="1"/>
              <a:t>water</a:t>
            </a:r>
            <a:r>
              <a:rPr lang="ru-RU" dirty="0"/>
              <a:t>, </a:t>
            </a:r>
            <a:r>
              <a:rPr lang="ru-RU" dirty="0" err="1"/>
              <a:t>add</a:t>
            </a:r>
            <a:r>
              <a:rPr lang="ru-RU" dirty="0"/>
              <a:t> </a:t>
            </a:r>
            <a:r>
              <a:rPr lang="ru-RU" dirty="0" err="1"/>
              <a:t>grated</a:t>
            </a:r>
            <a:r>
              <a:rPr lang="ru-RU" dirty="0"/>
              <a:t> </a:t>
            </a:r>
            <a:r>
              <a:rPr lang="ru-RU" dirty="0" err="1"/>
              <a:t>apple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bring</a:t>
            </a:r>
            <a:r>
              <a:rPr lang="ru-RU" dirty="0"/>
              <a:t> </a:t>
            </a:r>
            <a:r>
              <a:rPr lang="ru-RU" dirty="0" err="1"/>
              <a:t>to</a:t>
            </a:r>
            <a:r>
              <a:rPr lang="ru-RU" dirty="0"/>
              <a:t> a </a:t>
            </a:r>
            <a:r>
              <a:rPr lang="ru-RU" dirty="0" err="1"/>
              <a:t>boil</a:t>
            </a:r>
            <a:r>
              <a:rPr lang="ru-RU" dirty="0"/>
              <a:t>. </a:t>
            </a:r>
            <a:r>
              <a:rPr lang="ru-RU" dirty="0" err="1"/>
              <a:t>Reduce</a:t>
            </a:r>
            <a:r>
              <a:rPr lang="ru-RU" dirty="0"/>
              <a:t> </a:t>
            </a:r>
            <a:r>
              <a:rPr lang="ru-RU" dirty="0" err="1"/>
              <a:t>heat</a:t>
            </a:r>
            <a:r>
              <a:rPr lang="ru-RU" dirty="0"/>
              <a:t>, </a:t>
            </a:r>
            <a:r>
              <a:rPr lang="ru-RU" dirty="0" err="1"/>
              <a:t>cover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simmer</a:t>
            </a:r>
            <a:r>
              <a:rPr lang="ru-RU" dirty="0"/>
              <a:t> </a:t>
            </a:r>
            <a:r>
              <a:rPr lang="ru-RU" dirty="0" err="1"/>
              <a:t>for</a:t>
            </a:r>
            <a:r>
              <a:rPr lang="ru-RU" dirty="0"/>
              <a:t> 15 </a:t>
            </a:r>
            <a:r>
              <a:rPr lang="ru-RU" dirty="0" err="1"/>
              <a:t>minutes</a:t>
            </a:r>
            <a:r>
              <a:rPr lang="ru-RU" dirty="0"/>
              <a:t> </a:t>
            </a:r>
            <a:r>
              <a:rPr lang="ru-RU" dirty="0" err="1"/>
              <a:t>on</a:t>
            </a:r>
            <a:r>
              <a:rPr lang="ru-RU" dirty="0"/>
              <a:t> </a:t>
            </a:r>
            <a:r>
              <a:rPr lang="ru-RU" dirty="0" err="1"/>
              <a:t>low</a:t>
            </a:r>
            <a:r>
              <a:rPr lang="ru-RU" dirty="0"/>
              <a:t> </a:t>
            </a:r>
            <a:r>
              <a:rPr lang="ru-RU" dirty="0" err="1"/>
              <a:t>heat</a:t>
            </a:r>
            <a:r>
              <a:rPr lang="ru-RU" dirty="0"/>
              <a:t>.</a:t>
            </a:r>
          </a:p>
          <a:p>
            <a:r>
              <a:rPr lang="ru-RU" dirty="0" err="1"/>
              <a:t>Scoop</a:t>
            </a:r>
            <a:r>
              <a:rPr lang="ru-RU" dirty="0"/>
              <a:t> </a:t>
            </a:r>
            <a:r>
              <a:rPr lang="ru-RU" dirty="0" err="1"/>
              <a:t>up</a:t>
            </a:r>
            <a:r>
              <a:rPr lang="ru-RU" dirty="0"/>
              <a:t> </a:t>
            </a:r>
            <a:r>
              <a:rPr lang="ru-RU" dirty="0" err="1"/>
              <a:t>some</a:t>
            </a:r>
            <a:r>
              <a:rPr lang="ru-RU" dirty="0"/>
              <a:t> </a:t>
            </a:r>
            <a:r>
              <a:rPr lang="ru-RU" dirty="0" err="1"/>
              <a:t>liquid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dilute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seasoning</a:t>
            </a:r>
            <a:r>
              <a:rPr lang="ru-RU" dirty="0"/>
              <a:t> </a:t>
            </a:r>
            <a:r>
              <a:rPr lang="ru-RU" dirty="0" err="1"/>
              <a:t>to</a:t>
            </a:r>
            <a:r>
              <a:rPr lang="ru-RU" dirty="0"/>
              <a:t> a </a:t>
            </a:r>
            <a:r>
              <a:rPr lang="ru-RU" dirty="0" err="1"/>
              <a:t>paste</a:t>
            </a:r>
            <a:r>
              <a:rPr lang="ru-RU" dirty="0"/>
              <a:t>. </a:t>
            </a:r>
            <a:r>
              <a:rPr lang="ru-RU" dirty="0" err="1"/>
              <a:t>Then</a:t>
            </a:r>
            <a:r>
              <a:rPr lang="ru-RU" dirty="0"/>
              <a:t> </a:t>
            </a:r>
            <a:r>
              <a:rPr lang="ru-RU" dirty="0" err="1"/>
              <a:t>put</a:t>
            </a:r>
            <a:r>
              <a:rPr lang="ru-RU" dirty="0"/>
              <a:t> </a:t>
            </a:r>
            <a:r>
              <a:rPr lang="ru-RU" dirty="0" err="1"/>
              <a:t>this</a:t>
            </a:r>
            <a:r>
              <a:rPr lang="ru-RU" dirty="0"/>
              <a:t> </a:t>
            </a:r>
            <a:r>
              <a:rPr lang="ru-RU" dirty="0" err="1"/>
              <a:t>mixture</a:t>
            </a:r>
            <a:r>
              <a:rPr lang="ru-RU" dirty="0"/>
              <a:t> </a:t>
            </a:r>
            <a:r>
              <a:rPr lang="ru-RU" dirty="0" err="1"/>
              <a:t>in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pan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add</a:t>
            </a:r>
            <a:r>
              <a:rPr lang="ru-RU" dirty="0"/>
              <a:t> </a:t>
            </a:r>
            <a:r>
              <a:rPr lang="ru-RU" dirty="0" err="1"/>
              <a:t>the</a:t>
            </a:r>
            <a:r>
              <a:rPr lang="ru-RU" dirty="0"/>
              <a:t> </a:t>
            </a:r>
            <a:r>
              <a:rPr lang="ru-RU" dirty="0" err="1"/>
              <a:t>potatoes</a:t>
            </a:r>
            <a:r>
              <a:rPr lang="ru-RU" dirty="0"/>
              <a:t>. </a:t>
            </a:r>
            <a:r>
              <a:rPr lang="ru-RU" dirty="0" err="1"/>
              <a:t>Simmer</a:t>
            </a:r>
            <a:r>
              <a:rPr lang="ru-RU" dirty="0"/>
              <a:t> </a:t>
            </a:r>
            <a:r>
              <a:rPr lang="ru-RU" dirty="0" err="1"/>
              <a:t>until</a:t>
            </a:r>
            <a:r>
              <a:rPr lang="ru-RU" dirty="0"/>
              <a:t> </a:t>
            </a:r>
            <a:r>
              <a:rPr lang="ru-RU" dirty="0" err="1"/>
              <a:t>potatoes</a:t>
            </a:r>
            <a:r>
              <a:rPr lang="ru-RU" dirty="0"/>
              <a:t> </a:t>
            </a:r>
            <a:r>
              <a:rPr lang="ru-RU" dirty="0" err="1"/>
              <a:t>are</a:t>
            </a:r>
            <a:r>
              <a:rPr lang="ru-RU" dirty="0"/>
              <a:t> </a:t>
            </a:r>
            <a:r>
              <a:rPr lang="ru-RU" dirty="0" err="1"/>
              <a:t>tender</a:t>
            </a:r>
            <a:r>
              <a:rPr lang="ru-RU" dirty="0"/>
              <a:t>. </a:t>
            </a:r>
            <a:r>
              <a:rPr lang="ru-RU" dirty="0" err="1"/>
              <a:t>Salt</a:t>
            </a:r>
            <a:r>
              <a:rPr lang="ru-RU" dirty="0"/>
              <a:t> </a:t>
            </a:r>
            <a:r>
              <a:rPr lang="ru-RU" dirty="0" err="1"/>
              <a:t>it</a:t>
            </a:r>
            <a:r>
              <a:rPr lang="ru-RU" dirty="0"/>
              <a:t>.</a:t>
            </a:r>
          </a:p>
          <a:p>
            <a:r>
              <a:rPr lang="en-US" b="1" dirty="0"/>
              <a:t>3.</a:t>
            </a:r>
            <a:r>
              <a:rPr lang="en-US" dirty="0"/>
              <a:t> (For the garnish) Cut the eggplant into 2 cm slices. Cut the zucchini in half lengthwise and cut into 2 cm slices. Remove the veins from the beans, cut into 4 cm. Length. Fry all the vegetables. Before serving, place the boiled rice on one side of the plate, pour the curry sauce next to the rice and garnish with deep-fried vegetables.</a:t>
            </a:r>
            <a:endParaRPr lang="ru-RU" dirty="0"/>
          </a:p>
          <a:p>
            <a:r>
              <a:rPr lang="en-US" dirty="0"/>
              <a:t> </a:t>
            </a:r>
            <a:endParaRPr lang="ru-RU" dirty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365104"/>
            <a:ext cx="2952328" cy="1907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338928"/>
            <a:ext cx="2371725" cy="193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05890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0</TotalTime>
  <Words>415</Words>
  <Application>Microsoft Office PowerPoint</Application>
  <PresentationFormat>Экран (4:3)</PresentationFormat>
  <Paragraphs>36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NewsPrint</vt:lpstr>
      <vt:lpstr>Curry </vt:lpstr>
      <vt:lpstr> Ingredients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Curry </dc:title>
  <cp:lastModifiedBy>RePack by SPecialiST</cp:lastModifiedBy>
  <cp:revision>1</cp:revision>
  <dcterms:modified xsi:type="dcterms:W3CDTF">2019-04-29T05:41:04Z</dcterms:modified>
</cp:coreProperties>
</file>