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09" r:id="rId2"/>
    <p:sldId id="316" r:id="rId3"/>
    <p:sldId id="311" r:id="rId4"/>
    <p:sldId id="273" r:id="rId5"/>
    <p:sldId id="301" r:id="rId6"/>
    <p:sldId id="302" r:id="rId7"/>
    <p:sldId id="310" r:id="rId8"/>
    <p:sldId id="272" r:id="rId9"/>
    <p:sldId id="315" r:id="rId10"/>
    <p:sldId id="314" r:id="rId11"/>
    <p:sldId id="30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B70964"/>
    <a:srgbClr val="6C0000"/>
    <a:srgbClr val="990000"/>
    <a:srgbClr val="FDEECF"/>
    <a:srgbClr val="FFCC99"/>
    <a:srgbClr val="FF00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41" autoAdjust="0"/>
    <p:restoredTop sz="94660"/>
  </p:normalViewPr>
  <p:slideViewPr>
    <p:cSldViewPr>
      <p:cViewPr>
        <p:scale>
          <a:sx n="60" d="100"/>
          <a:sy n="60" d="100"/>
        </p:scale>
        <p:origin x="-306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52546A9-431C-4605-B1CC-CF67B4810F53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427C61C-EA90-4D25-9283-5F157A48D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B5933-313B-43C4-9886-8FE4CC954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DADF9-A470-465C-944D-B24A398D2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432F3-E26A-4F8C-A9AD-21D173409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E1AB0-9390-4061-9131-49B667C0F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4D0B0-04EF-433E-99CD-31B931D0A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5ED81-7131-4A56-AB78-455A4D125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D7A91-00A2-47CB-B164-E0B614B2D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90472-4221-4B24-8FB3-1AB7CF6D2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BBF3D-7FDB-4B68-85C2-C67DA6DE5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F6180-073E-4F15-B612-EC110A367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426AE-B0E8-4A51-995B-1F1B45503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49825-45C6-413E-A1D0-6798E7E08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4F6ADEB-F125-4500-A912-8B793D40E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96975"/>
            <a:ext cx="77724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052" name="Picture 4" descr="для фона презентации13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07904" y="1484784"/>
            <a:ext cx="205428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 мая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420888"/>
            <a:ext cx="8656922" cy="215443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победы </a:t>
            </a:r>
          </a:p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Великой Отечественной войне </a:t>
            </a:r>
          </a:p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 немецким войском</a:t>
            </a:r>
          </a:p>
        </p:txBody>
      </p:sp>
      <p:sp>
        <p:nvSpPr>
          <p:cNvPr id="2055" name="Прямоугольник 8"/>
          <p:cNvSpPr>
            <a:spLocks noChangeArrowheads="1"/>
          </p:cNvSpPr>
          <p:nvPr/>
        </p:nvSpPr>
        <p:spPr bwMode="auto">
          <a:xfrm>
            <a:off x="1692275" y="188913"/>
            <a:ext cx="7307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дощкольное образовательное учреждение </a:t>
            </a:r>
          </a:p>
          <a:p>
            <a:pPr algn="ctr"/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«Детский сад № 4 «Родничок»</a:t>
            </a:r>
          </a:p>
        </p:txBody>
      </p:sp>
      <p:sp>
        <p:nvSpPr>
          <p:cNvPr id="2056" name="TextBox 9"/>
          <p:cNvSpPr txBox="1">
            <a:spLocks noChangeArrowheads="1"/>
          </p:cNvSpPr>
          <p:nvPr/>
        </p:nvSpPr>
        <p:spPr bwMode="auto">
          <a:xfrm>
            <a:off x="4967288" y="5516563"/>
            <a:ext cx="4176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Воспитатель: Степанова А.П</a:t>
            </a:r>
            <a:r>
              <a:rPr lang="ru-RU" altLang="ru-R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316" name="Picture 51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 descr="https://ljplus.ru/img4/m/a/magic_design/magic_design_p2008_3.jpg"/>
          <p:cNvPicPr>
            <a:picLocks noChangeAspect="1" noChangeArrowheads="1"/>
          </p:cNvPicPr>
          <p:nvPr/>
        </p:nvPicPr>
        <p:blipFill>
          <a:blip r:embed="rId3" cstate="email">
            <a:lum bright="-29000" contrast="-1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556792"/>
            <a:ext cx="5219372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1"/>
          <p:cNvSpPr txBox="1">
            <a:spLocks noChangeArrowheads="1"/>
          </p:cNvSpPr>
          <p:nvPr/>
        </p:nvSpPr>
        <p:spPr bwMode="auto">
          <a:xfrm>
            <a:off x="2484438" y="0"/>
            <a:ext cx="48244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Митинг 9 мая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96975"/>
            <a:ext cx="77724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4340" name="Picture 4" descr="для фона презентации13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8"/>
          <p:cNvSpPr txBox="1">
            <a:spLocks noChangeArrowheads="1"/>
          </p:cNvSpPr>
          <p:nvPr/>
        </p:nvSpPr>
        <p:spPr bwMode="auto">
          <a:xfrm>
            <a:off x="285750" y="1285875"/>
            <a:ext cx="8429625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/>
              <a:t>«Война - это слезы, невинная кровь, руина, горе. Война - это смерть. Наглая смерть. В аде Второй мировой войны погибли миллионы людей. </a:t>
            </a:r>
          </a:p>
          <a:p>
            <a:endParaRPr lang="ru-RU" altLang="ru-RU" sz="2000"/>
          </a:p>
          <a:p>
            <a:r>
              <a:rPr lang="ru-RU" altLang="ru-RU" sz="2000"/>
              <a:t>В веках останется большой подвиг народа, который остановил черного призрака фашизма. И каждый человек на Земле должен сказать «ни» войне. Потому что большой подвиг достается большой кровью... Вечная память вершителям большого подвига, нашим дедам и прадедам! </a:t>
            </a:r>
          </a:p>
          <a:p>
            <a:endParaRPr lang="ru-RU" altLang="ru-RU" sz="2000"/>
          </a:p>
          <a:p>
            <a:r>
              <a:rPr lang="ru-RU" altLang="ru-RU" sz="2000"/>
              <a:t>Пусть спасенной будет земля наша от войны» </a:t>
            </a:r>
          </a:p>
          <a:p>
            <a:endParaRPr lang="ru-RU" altLang="ru-RU" sz="2000"/>
          </a:p>
          <a:p>
            <a:pPr algn="r"/>
            <a:r>
              <a:rPr lang="ru-RU" altLang="ru-RU" sz="2000"/>
              <a:t>Виктор Кононенко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7" name="TextBox 3"/>
          <p:cNvSpPr txBox="1">
            <a:spLocks noChangeArrowheads="1"/>
          </p:cNvSpPr>
          <p:nvPr/>
        </p:nvSpPr>
        <p:spPr bwMode="auto">
          <a:xfrm>
            <a:off x="4716463" y="981075"/>
            <a:ext cx="4427537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Что такое День Победы?</a:t>
            </a:r>
          </a:p>
          <a:p>
            <a:r>
              <a:rPr lang="ru-RU" dirty="0"/>
              <a:t>Это утренний парад:</a:t>
            </a:r>
          </a:p>
          <a:p>
            <a:r>
              <a:rPr lang="ru-RU" dirty="0"/>
              <a:t>Едут танки и ракеты,</a:t>
            </a:r>
          </a:p>
          <a:p>
            <a:r>
              <a:rPr lang="ru-RU" dirty="0"/>
              <a:t>Марширует строй солдат.</a:t>
            </a:r>
          </a:p>
          <a:p>
            <a:endParaRPr lang="ru-RU" dirty="0"/>
          </a:p>
          <a:p>
            <a:r>
              <a:rPr lang="ru-RU" dirty="0"/>
              <a:t>Что такое День Победы?</a:t>
            </a:r>
          </a:p>
          <a:p>
            <a:r>
              <a:rPr lang="ru-RU" dirty="0"/>
              <a:t>Это праздничный салют:</a:t>
            </a:r>
          </a:p>
          <a:p>
            <a:r>
              <a:rPr lang="ru-RU" dirty="0"/>
              <a:t>Фейерверк взлетает в небо,</a:t>
            </a:r>
          </a:p>
          <a:p>
            <a:r>
              <a:rPr lang="ru-RU" dirty="0"/>
              <a:t>Рассыпаясь там и тут.</a:t>
            </a:r>
          </a:p>
          <a:p>
            <a:endParaRPr lang="ru-RU" dirty="0"/>
          </a:p>
          <a:p>
            <a:r>
              <a:rPr lang="ru-RU" dirty="0"/>
              <a:t>Что такое День Победы?</a:t>
            </a:r>
          </a:p>
          <a:p>
            <a:r>
              <a:rPr lang="ru-RU" dirty="0"/>
              <a:t>Это песни за столом,</a:t>
            </a:r>
          </a:p>
          <a:p>
            <a:r>
              <a:rPr lang="ru-RU" dirty="0"/>
              <a:t>Это речи и беседы,</a:t>
            </a:r>
          </a:p>
          <a:p>
            <a:r>
              <a:rPr lang="ru-RU" dirty="0"/>
              <a:t>Это дедушкин альбом.</a:t>
            </a:r>
          </a:p>
          <a:p>
            <a:endParaRPr lang="ru-RU" dirty="0"/>
          </a:p>
          <a:p>
            <a:r>
              <a:rPr lang="ru-RU" dirty="0"/>
              <a:t>Это фрукты и конфеты,</a:t>
            </a:r>
          </a:p>
          <a:p>
            <a:r>
              <a:rPr lang="ru-RU" dirty="0"/>
              <a:t>Это запахи весны…</a:t>
            </a:r>
          </a:p>
          <a:p>
            <a:r>
              <a:rPr lang="ru-RU" dirty="0"/>
              <a:t>Что такое День Победы?</a:t>
            </a:r>
          </a:p>
          <a:p>
            <a:r>
              <a:rPr lang="ru-RU" dirty="0"/>
              <a:t>Это значит нет войны.           А. Усачев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08520" y="0"/>
            <a:ext cx="925252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День Победы?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2629903" cy="37361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100" name="Picture 4" descr="для фона презентации13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4572000" y="2133600"/>
            <a:ext cx="40322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     На рассвете 22 июня 1941 года, воздух наполнился грохотом моторов, танков и грузовиков. В воздух поднялись немецкие самолеты с бомбами.</a:t>
            </a:r>
          </a:p>
          <a:p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    Немецко-фашистская Германия вероломно, без объявления войны, напала на нашу страну. </a:t>
            </a:r>
          </a:p>
        </p:txBody>
      </p:sp>
      <p:pic>
        <p:nvPicPr>
          <p:cNvPr id="40962" name="Picture 2" descr="http://mtdata.ru/u22/photo0E87/20176823390-0/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340768"/>
            <a:ext cx="337208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4" name="Picture 4" descr="https://cdn.fishki.net/upload/post/201503/11/1460308/pz-35-19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933056"/>
            <a:ext cx="381803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для фона презентации133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763713" y="0"/>
            <a:ext cx="73802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>
                <a:solidFill>
                  <a:srgbClr val="FDEECF"/>
                </a:solidFill>
                <a:latin typeface="Verdana" pitchFamily="34" charset="0"/>
              </a:rPr>
              <a:t>22 июня 1941 года, ровно в четыре утра…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179388" y="981075"/>
            <a:ext cx="8713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600" b="1">
                <a:solidFill>
                  <a:srgbClr val="CC0000"/>
                </a:solidFill>
                <a:latin typeface="Arial Narrow" pitchFamily="34" charset="0"/>
              </a:rPr>
              <a:t>…Сталин сообщил о начале Великой Отечественной войне</a:t>
            </a:r>
          </a:p>
        </p:txBody>
      </p:sp>
      <p:pic>
        <p:nvPicPr>
          <p:cNvPr id="3081" name="Picture 9" descr="http://im9.kommersant.ru/Issues.photo/CORP/2014/06/22/KOG_136188_00002_2_t222_1039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276872"/>
            <a:ext cx="5864774" cy="315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3" name="Picture 11" descr="http://itd0.mycdn.me/image?id=836901573689&amp;t=20&amp;plc=WEB&amp;tkn=*Mon0kziQcveArsVJQmCbTfol_Dc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30372" y="1772816"/>
            <a:ext cx="2613627" cy="4088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96975"/>
            <a:ext cx="77724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148" name="Picture 4" descr="для фона презентации13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1428750"/>
            <a:ext cx="2776537" cy="3684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500563" y="1773238"/>
            <a:ext cx="42862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>
                <a:solidFill>
                  <a:srgbClr val="C00000"/>
                </a:solidFill>
                <a:latin typeface="Monotype Corsiva" pitchFamily="66" charset="0"/>
              </a:rPr>
              <a:t>«Целью моей жизни является уничтожение Советского государства»</a:t>
            </a:r>
            <a:r>
              <a:rPr lang="ru-RU" altLang="ru-RU" sz="2400">
                <a:solidFill>
                  <a:srgbClr val="C00000"/>
                </a:solidFill>
              </a:rPr>
              <a:t> </a:t>
            </a:r>
          </a:p>
          <a:p>
            <a:pPr algn="r">
              <a:spcBef>
                <a:spcPct val="50000"/>
              </a:spcBef>
            </a:pPr>
            <a:r>
              <a:rPr lang="ru-RU" altLang="ru-RU" sz="2800">
                <a:latin typeface="Bookman Old Style" pitchFamily="18" charset="0"/>
              </a:rPr>
              <a:t>Адольф Гитлер «Моя борьба»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96975"/>
            <a:ext cx="77724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7172" name="Picture 4" descr="для фона презентации13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Прямоугольник 6"/>
          <p:cNvSpPr>
            <a:spLocks noChangeArrowheads="1"/>
          </p:cNvSpPr>
          <p:nvPr/>
        </p:nvSpPr>
        <p:spPr bwMode="auto">
          <a:xfrm>
            <a:off x="4932363" y="1196975"/>
            <a:ext cx="38512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     Осенью 1941 года фашисты начали наступление на Москву- на наш с вами родной город. Подошли совсем близко к её рубежам. Гитлер приказал взять Москву любой ценой. </a:t>
            </a:r>
          </a:p>
        </p:txBody>
      </p:sp>
      <p:pic>
        <p:nvPicPr>
          <p:cNvPr id="6152" name="Picture 8" descr="https://img-fotki.yandex.ru/get/9155/225044291.17/0_c8be1_c8258018_XX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836816">
            <a:off x="238936" y="849766"/>
            <a:ext cx="4173431" cy="2777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https://i.obozrevatel.com/gallery/2016/1/29/557936.jpg?size=630x20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029738">
            <a:off x="715038" y="3886177"/>
            <a:ext cx="3997387" cy="2457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6" name="Picture 12" descr="http://itd1.mycdn.me/image?id=854718767966&amp;t=20&amp;plc=WEB&amp;tkn=*Y0MpUvlZnOJ8TNCLT5Psev5q3t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05092">
            <a:off x="5147198" y="3313452"/>
            <a:ext cx="3808341" cy="2536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1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0"/>
          <p:cNvSpPr txBox="1">
            <a:spLocks noChangeArrowheads="1"/>
          </p:cNvSpPr>
          <p:nvPr/>
        </p:nvSpPr>
        <p:spPr bwMode="auto">
          <a:xfrm>
            <a:off x="684213" y="-100013"/>
            <a:ext cx="8459787" cy="101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000" b="1">
                <a:solidFill>
                  <a:srgbClr val="FDEECF"/>
                </a:solidFill>
                <a:latin typeface="Verdana" pitchFamily="34" charset="0"/>
              </a:rPr>
              <a:t>«Велика Россия, а отступать некуда, позади – Москва»</a:t>
            </a:r>
          </a:p>
        </p:txBody>
      </p:sp>
      <p:pic>
        <p:nvPicPr>
          <p:cNvPr id="7172" name="Picture 8" descr="https://warspot-asset.s3.amazonaws.com/articles/pictures/000/043/976/content/dp-27-11b5f432e13d224571929e3cc358282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3020" y="1340768"/>
            <a:ext cx="3610961" cy="203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0" descr="https://xn--e1abcgakjmf3afc5c8g.xn--p1ai/upload/main/0f5/0f5175eb655f7764f565303dfa38816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186656"/>
            <a:ext cx="2951162" cy="2962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2" descr="https://porosenka.net/uploads/5/5/55e92e3bcc112f1b8e19ad0b5234ee1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9" y="1018380"/>
            <a:ext cx="2087562" cy="3562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43113" y="3736975"/>
            <a:ext cx="4249737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1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0"/>
          <p:cNvSpPr txBox="1">
            <a:spLocks noChangeArrowheads="1"/>
          </p:cNvSpPr>
          <p:nvPr/>
        </p:nvSpPr>
        <p:spPr bwMode="auto">
          <a:xfrm>
            <a:off x="2195513" y="-71438"/>
            <a:ext cx="6948487" cy="1006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000" b="1">
                <a:solidFill>
                  <a:srgbClr val="FDEECF"/>
                </a:solidFill>
                <a:latin typeface="Verdana" pitchFamily="34" charset="0"/>
              </a:rPr>
              <a:t>8 мая 1945 года – капитуляция Германии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376238" y="1236663"/>
            <a:ext cx="8851900" cy="4799012"/>
            <a:chOff x="204" y="799"/>
            <a:chExt cx="5576" cy="3023"/>
          </a:xfrm>
        </p:grpSpPr>
        <p:pic>
          <p:nvPicPr>
            <p:cNvPr id="17413" name="Picture 34" descr="vic_4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2" y="2085"/>
              <a:ext cx="1950" cy="139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70" name="Rectangle 40"/>
            <p:cNvSpPr>
              <a:spLocks noChangeArrowheads="1"/>
            </p:cNvSpPr>
            <p:nvPr/>
          </p:nvSpPr>
          <p:spPr bwMode="auto">
            <a:xfrm>
              <a:off x="3571" y="3476"/>
              <a:ext cx="1812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altLang="ru-RU" sz="1000" b="1">
                  <a:solidFill>
                    <a:srgbClr val="CC0000"/>
                  </a:solidFill>
                </a:rPr>
                <a:t>Г.К. Жуков от имени СССР подписывает</a:t>
              </a:r>
            </a:p>
            <a:p>
              <a:pPr algn="ctr"/>
              <a:r>
                <a:rPr lang="ru-RU" altLang="ru-RU" sz="1000" b="1">
                  <a:solidFill>
                    <a:srgbClr val="CC0000"/>
                  </a:solidFill>
                </a:rPr>
                <a:t> Акт о безоговорочной капитуляции </a:t>
              </a:r>
            </a:p>
            <a:p>
              <a:pPr algn="ctr"/>
              <a:r>
                <a:rPr lang="ru-RU" altLang="ru-RU" sz="1000" b="1">
                  <a:solidFill>
                    <a:srgbClr val="CC0000"/>
                  </a:solidFill>
                </a:rPr>
                <a:t>фашистской Германии </a:t>
              </a:r>
            </a:p>
          </p:txBody>
        </p:sp>
        <p:sp>
          <p:nvSpPr>
            <p:cNvPr id="11271" name="Rectangle 41"/>
            <p:cNvSpPr>
              <a:spLocks noChangeArrowheads="1"/>
            </p:cNvSpPr>
            <p:nvPr/>
          </p:nvSpPr>
          <p:spPr bwMode="auto">
            <a:xfrm>
              <a:off x="330" y="3188"/>
              <a:ext cx="131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ru-RU" altLang="ru-RU" sz="1000" b="1">
                  <a:solidFill>
                    <a:srgbClr val="CC0000"/>
                  </a:solidFill>
                </a:rPr>
                <a:t>Красный стяг над рейхстагом </a:t>
              </a:r>
            </a:p>
          </p:txBody>
        </p:sp>
        <p:pic>
          <p:nvPicPr>
            <p:cNvPr id="17416" name="Picture 43" descr="vic_1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1340"/>
              <a:ext cx="2065" cy="17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73" name="Rectangle 44"/>
            <p:cNvSpPr>
              <a:spLocks noChangeArrowheads="1"/>
            </p:cNvSpPr>
            <p:nvPr/>
          </p:nvSpPr>
          <p:spPr bwMode="auto">
            <a:xfrm>
              <a:off x="3997" y="904"/>
              <a:ext cx="178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b="1">
                  <a:solidFill>
                    <a:srgbClr val="CC0000"/>
                  </a:solidFill>
                </a:rPr>
                <a:t>Во время подписания акта о капитуляции</a:t>
              </a:r>
            </a:p>
            <a:p>
              <a:pPr algn="ctr"/>
              <a:r>
                <a:rPr lang="ru-RU" altLang="ru-RU" sz="1000" b="1">
                  <a:solidFill>
                    <a:srgbClr val="CC0000"/>
                  </a:solidFill>
                </a:rPr>
                <a:t> Германии 8 мая 1945 года</a:t>
              </a:r>
            </a:p>
          </p:txBody>
        </p:sp>
        <p:pic>
          <p:nvPicPr>
            <p:cNvPr id="17418" name="Picture 46" descr="bob8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5" y="799"/>
              <a:ext cx="2102" cy="11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2292" name="Picture 51" descr="для фона презентации133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s://pda.litres.ru/static/bookimages/17/36/33/17363369.bin.dir/h/_1_0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908050"/>
            <a:ext cx="3708400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4" descr="https://im4.kommersant.ru/Issues.photo/CORP/2015/04/27/KOG_142112_00002_2_t222_1254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306512"/>
            <a:ext cx="3128962" cy="4244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6" descr="http://itd2.mycdn.me/image?id=555596635580&amp;t=20&amp;plc=WEB&amp;tkn=*yEtzf1laeCi872oqRLXLKuScZCY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16238"/>
            <a:ext cx="3697288" cy="2830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Box 2"/>
          <p:cNvSpPr txBox="1">
            <a:spLocks noChangeArrowheads="1"/>
          </p:cNvSpPr>
          <p:nvPr/>
        </p:nvSpPr>
        <p:spPr bwMode="auto">
          <a:xfrm>
            <a:off x="538163" y="115888"/>
            <a:ext cx="83867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Долгожданное встреча выживших с войны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2072</TotalTime>
  <Words>354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ГЛН</dc:creator>
  <cp:lastModifiedBy>RePack by SPecialiST</cp:lastModifiedBy>
  <cp:revision>587</cp:revision>
  <dcterms:created xsi:type="dcterms:W3CDTF">2009-12-21T13:26:30Z</dcterms:created>
  <dcterms:modified xsi:type="dcterms:W3CDTF">2019-05-07T19:21:18Z</dcterms:modified>
</cp:coreProperties>
</file>