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2" r:id="rId5"/>
    <p:sldId id="259" r:id="rId6"/>
    <p:sldId id="260" r:id="rId7"/>
    <p:sldId id="263" r:id="rId8"/>
    <p:sldId id="261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99"/>
    <a:srgbClr val="005024"/>
    <a:srgbClr val="66FF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194" y="30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356E9-8D9D-41D8-8FC2-585DCD8C34B5}" type="datetimeFigureOut">
              <a:rPr lang="ru-RU" smtClean="0"/>
              <a:t>07.05.2019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466A10-2065-4FC6-B7F6-7F022302F1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47509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356E9-8D9D-41D8-8FC2-585DCD8C34B5}" type="datetimeFigureOut">
              <a:rPr lang="ru-RU" smtClean="0"/>
              <a:t>07.05.2019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466A10-2065-4FC6-B7F6-7F022302F1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78502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356E9-8D9D-41D8-8FC2-585DCD8C34B5}" type="datetimeFigureOut">
              <a:rPr lang="ru-RU" smtClean="0"/>
              <a:t>07.05.2019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466A10-2065-4FC6-B7F6-7F022302F1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81486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356E9-8D9D-41D8-8FC2-585DCD8C34B5}" type="datetimeFigureOut">
              <a:rPr lang="ru-RU" smtClean="0"/>
              <a:t>07.05.2019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466A10-2065-4FC6-B7F6-7F022302F1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58976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356E9-8D9D-41D8-8FC2-585DCD8C34B5}" type="datetimeFigureOut">
              <a:rPr lang="ru-RU" smtClean="0"/>
              <a:t>07.05.2019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466A10-2065-4FC6-B7F6-7F022302F1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73140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356E9-8D9D-41D8-8FC2-585DCD8C34B5}" type="datetimeFigureOut">
              <a:rPr lang="ru-RU" smtClean="0"/>
              <a:t>07.05.2019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466A10-2065-4FC6-B7F6-7F022302F1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95978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356E9-8D9D-41D8-8FC2-585DCD8C34B5}" type="datetimeFigureOut">
              <a:rPr lang="ru-RU" smtClean="0"/>
              <a:t>07.05.2019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466A10-2065-4FC6-B7F6-7F022302F1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77493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356E9-8D9D-41D8-8FC2-585DCD8C34B5}" type="datetimeFigureOut">
              <a:rPr lang="ru-RU" smtClean="0"/>
              <a:t>07.05.2019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466A10-2065-4FC6-B7F6-7F022302F1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48858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356E9-8D9D-41D8-8FC2-585DCD8C34B5}" type="datetimeFigureOut">
              <a:rPr lang="ru-RU" smtClean="0"/>
              <a:t>07.05.2019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466A10-2065-4FC6-B7F6-7F022302F1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06234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356E9-8D9D-41D8-8FC2-585DCD8C34B5}" type="datetimeFigureOut">
              <a:rPr lang="ru-RU" smtClean="0"/>
              <a:t>07.05.2019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466A10-2065-4FC6-B7F6-7F022302F1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61137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356E9-8D9D-41D8-8FC2-585DCD8C34B5}" type="datetimeFigureOut">
              <a:rPr lang="ru-RU" smtClean="0"/>
              <a:t>07.05.2019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466A10-2065-4FC6-B7F6-7F022302F1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29415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0356E9-8D9D-41D8-8FC2-585DCD8C34B5}" type="datetimeFigureOut">
              <a:rPr lang="ru-RU" smtClean="0"/>
              <a:t>07.05.2019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466A10-2065-4FC6-B7F6-7F022302F1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20823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g"/><Relationship Id="rId3" Type="http://schemas.openxmlformats.org/officeDocument/2006/relationships/image" Target="../media/image2.png"/><Relationship Id="rId7" Type="http://schemas.openxmlformats.org/officeDocument/2006/relationships/image" Target="../media/image6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g"/><Relationship Id="rId9" Type="http://schemas.openxmlformats.org/officeDocument/2006/relationships/image" Target="../media/image8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g"/><Relationship Id="rId4" Type="http://schemas.openxmlformats.org/officeDocument/2006/relationships/image" Target="../media/image10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7" Type="http://schemas.openxmlformats.org/officeDocument/2006/relationships/image" Target="../media/image17.jp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g"/><Relationship Id="rId5" Type="http://schemas.openxmlformats.org/officeDocument/2006/relationships/image" Target="../media/image15.jpg"/><Relationship Id="rId4" Type="http://schemas.openxmlformats.org/officeDocument/2006/relationships/image" Target="../media/image14.jp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jpg"/><Relationship Id="rId3" Type="http://schemas.openxmlformats.org/officeDocument/2006/relationships/image" Target="../media/image19.jpg"/><Relationship Id="rId7" Type="http://schemas.openxmlformats.org/officeDocument/2006/relationships/image" Target="../media/image23.jpg"/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Relationship Id="rId9" Type="http://schemas.openxmlformats.org/officeDocument/2006/relationships/image" Target="../media/image9.jp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jpg"/><Relationship Id="rId3" Type="http://schemas.openxmlformats.org/officeDocument/2006/relationships/image" Target="../media/image25.jpg"/><Relationship Id="rId7" Type="http://schemas.openxmlformats.org/officeDocument/2006/relationships/image" Target="../media/image11.jpg"/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19.jp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jpg"/><Relationship Id="rId3" Type="http://schemas.openxmlformats.org/officeDocument/2006/relationships/image" Target="../media/image6.jpg"/><Relationship Id="rId7" Type="http://schemas.openxmlformats.org/officeDocument/2006/relationships/image" Target="../media/image21.pn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jpg"/><Relationship Id="rId11" Type="http://schemas.openxmlformats.org/officeDocument/2006/relationships/image" Target="../media/image30.JPG"/><Relationship Id="rId5" Type="http://schemas.openxmlformats.org/officeDocument/2006/relationships/image" Target="../media/image7.jpg"/><Relationship Id="rId10" Type="http://schemas.openxmlformats.org/officeDocument/2006/relationships/image" Target="../media/image29.png"/><Relationship Id="rId4" Type="http://schemas.openxmlformats.org/officeDocument/2006/relationships/image" Target="../media/image20.png"/><Relationship Id="rId9" Type="http://schemas.openxmlformats.org/officeDocument/2006/relationships/image" Target="../media/image12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g"/><Relationship Id="rId2" Type="http://schemas.openxmlformats.org/officeDocument/2006/relationships/image" Target="../media/image31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620688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sz="6700" b="1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Презентация </a:t>
            </a:r>
            <a:br>
              <a:rPr lang="ru-RU" sz="6700" b="1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</a:br>
            <a:r>
              <a:rPr lang="ru-RU" b="1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/>
            </a:r>
            <a:br>
              <a:rPr lang="ru-RU" b="1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</a:b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09126" y="2132856"/>
            <a:ext cx="6400800" cy="1752600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00502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«Домашние животные </a:t>
            </a:r>
          </a:p>
          <a:p>
            <a:r>
              <a:rPr lang="ru-RU" sz="4000" b="1" dirty="0" smtClean="0">
                <a:solidFill>
                  <a:srgbClr val="00502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их детёныши»</a:t>
            </a:r>
            <a:endParaRPr lang="ru-RU" sz="4000" dirty="0">
              <a:solidFill>
                <a:srgbClr val="005024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3543396"/>
            <a:ext cx="1872208" cy="18722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6914" y="4725144"/>
            <a:ext cx="2304256" cy="17259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8224" y="478837"/>
            <a:ext cx="1950345" cy="136815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6056" y="4479500"/>
            <a:ext cx="2356914" cy="132576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35785" y="2750241"/>
            <a:ext cx="2207039" cy="1586309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0291" y="5415604"/>
            <a:ext cx="1618025" cy="121195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682" y="1628800"/>
            <a:ext cx="1463884" cy="206028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1316" y="332656"/>
            <a:ext cx="2045597" cy="153419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2" name="TextBox 11"/>
          <p:cNvSpPr txBox="1"/>
          <p:nvPr/>
        </p:nvSpPr>
        <p:spPr>
          <a:xfrm>
            <a:off x="124666" y="5673454"/>
            <a:ext cx="307918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Подготовила:</a:t>
            </a: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оспитанница </a:t>
            </a:r>
            <a:endPara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Коровина Александр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а, 8 лет</a:t>
            </a:r>
          </a:p>
          <a:p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Руководитель: Лапшина С.Ю.</a:t>
            </a:r>
            <a:endPara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178756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Собака</a:t>
            </a:r>
            <a:endParaRPr lang="ru-RU" b="1" dirty="0">
              <a:solidFill>
                <a:srgbClr val="00206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9752" y="1484784"/>
            <a:ext cx="4959994" cy="495999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5479242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B050"/>
                </a:solidFill>
                <a:latin typeface="Monotype Corsiva" panose="03010101010201010101" pitchFamily="66" charset="0"/>
              </a:rPr>
              <a:t>Скот</a:t>
            </a:r>
            <a:endParaRPr lang="ru-RU" dirty="0">
              <a:solidFill>
                <a:srgbClr val="00B05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82466" y="1507235"/>
            <a:ext cx="3364520" cy="241824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4048" y="4509120"/>
            <a:ext cx="2466975" cy="184785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1268760"/>
            <a:ext cx="2628900" cy="17430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3648" y="3949256"/>
            <a:ext cx="2376264" cy="2126756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</p:spTree>
    <p:extLst>
      <p:ext uri="{BB962C8B-B14F-4D97-AF65-F5344CB8AC3E}">
        <p14:creationId xmlns:p14="http://schemas.microsoft.com/office/powerpoint/2010/main" val="207939405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70C0"/>
                </a:solidFill>
                <a:latin typeface="Monotype Corsiva" panose="03010101010201010101" pitchFamily="66" charset="0"/>
              </a:rPr>
              <a:t>Игра «Чей, чья, чьи?»</a:t>
            </a:r>
            <a:r>
              <a:rPr lang="ru-RU" b="1" dirty="0" smtClean="0">
                <a:solidFill>
                  <a:srgbClr val="7030A0"/>
                </a:solidFill>
                <a:latin typeface="Monotype Corsiva" panose="03010101010201010101" pitchFamily="66" charset="0"/>
              </a:rPr>
              <a:t/>
            </a:r>
            <a:br>
              <a:rPr lang="ru-RU" b="1" dirty="0" smtClean="0">
                <a:solidFill>
                  <a:srgbClr val="7030A0"/>
                </a:solidFill>
                <a:latin typeface="Monotype Corsiva" panose="03010101010201010101" pitchFamily="66" charset="0"/>
              </a:rPr>
            </a:br>
            <a:r>
              <a:rPr lang="ru-RU" sz="3600" b="1" dirty="0" smtClean="0">
                <a:solidFill>
                  <a:srgbClr val="7030A0"/>
                </a:solidFill>
                <a:latin typeface="Monotype Corsiva" panose="03010101010201010101" pitchFamily="66" charset="0"/>
              </a:rPr>
              <a:t>(образование притяжательных прилагательных)</a:t>
            </a:r>
            <a:endParaRPr lang="ru-RU" sz="3600" dirty="0">
              <a:solidFill>
                <a:srgbClr val="7030A0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1412776"/>
            <a:ext cx="1512168" cy="1512168"/>
          </a:xfrm>
          <a:prstGeom prst="rect">
            <a:avLst/>
          </a:prstGeom>
        </p:spPr>
      </p:pic>
      <p:pic>
        <p:nvPicPr>
          <p:cNvPr id="9" name="Объект 8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9712" y="2695793"/>
            <a:ext cx="2557091" cy="1761551"/>
          </a:xfr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4348162"/>
            <a:ext cx="2286000" cy="200025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6" y="1628800"/>
            <a:ext cx="2178943" cy="163210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0820" y="3509962"/>
            <a:ext cx="2486025" cy="183832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1329" y="4457344"/>
            <a:ext cx="1571625" cy="216024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213576864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5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6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Игра «Скажи наоборот»</a:t>
            </a:r>
            <a:br>
              <a:rPr lang="ru-RU" b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</a:br>
            <a:r>
              <a:rPr lang="ru-RU" sz="2800" b="1" dirty="0" smtClean="0">
                <a:solidFill>
                  <a:srgbClr val="00B0F0"/>
                </a:solidFill>
                <a:latin typeface="Monotype Corsiva" panose="03010101010201010101" pitchFamily="66" charset="0"/>
              </a:rPr>
              <a:t>(подбор антонимов к именам прилагательным)</a:t>
            </a:r>
            <a:endParaRPr lang="ru-RU" sz="2800" dirty="0">
              <a:solidFill>
                <a:srgbClr val="00B0F0"/>
              </a:solidFill>
            </a:endParaRPr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515" y="1772816"/>
            <a:ext cx="2227469" cy="141892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1760" y="1783946"/>
            <a:ext cx="2088232" cy="128506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0375" y="1750610"/>
            <a:ext cx="1956821" cy="171221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10601" y="1796723"/>
            <a:ext cx="1193353" cy="161999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918" y="3773642"/>
            <a:ext cx="1512168" cy="1854827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7744" y="4117706"/>
            <a:ext cx="2016946" cy="1510763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17398" y="4117706"/>
            <a:ext cx="1322753" cy="1994972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6906" y="4077072"/>
            <a:ext cx="2699792" cy="1940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82548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2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3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7030A0"/>
                </a:solidFill>
                <a:latin typeface="Monotype Corsiva" panose="03010101010201010101" pitchFamily="66" charset="0"/>
              </a:rPr>
              <a:t>ИГРА «Образуй новое слово»</a:t>
            </a:r>
            <a:r>
              <a:rPr lang="ru-RU" dirty="0">
                <a:latin typeface="Monotype Corsiva" panose="03010101010201010101" pitchFamily="66" charset="0"/>
              </a:rPr>
              <a:t/>
            </a:r>
            <a:br>
              <a:rPr lang="ru-RU" dirty="0">
                <a:latin typeface="Monotype Corsiva" panose="03010101010201010101" pitchFamily="66" charset="0"/>
              </a:rPr>
            </a:br>
            <a:r>
              <a:rPr lang="ru-RU" sz="3100" i="1" dirty="0">
                <a:solidFill>
                  <a:srgbClr val="00B0F0"/>
                </a:solidFill>
                <a:latin typeface="Monotype Corsiva" panose="03010101010201010101" pitchFamily="66" charset="0"/>
              </a:rPr>
              <a:t>Образование сложных прилагательных</a:t>
            </a:r>
            <a:endParaRPr lang="ru-RU" sz="3100" dirty="0">
              <a:solidFill>
                <a:srgbClr val="00B0F0"/>
              </a:solidFill>
              <a:latin typeface="Monotype Corsiva" panose="03010101010201010101" pitchFamily="66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7" y="1741654"/>
            <a:ext cx="2422768" cy="1543329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3848" y="1763738"/>
            <a:ext cx="2019773" cy="152657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2120" y="1752600"/>
            <a:ext cx="2364110" cy="145483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3989040"/>
            <a:ext cx="2138467" cy="1630893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5776" y="4062819"/>
            <a:ext cx="2008880" cy="150472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6" y="4118203"/>
            <a:ext cx="1619371" cy="144933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5387" y="4040100"/>
            <a:ext cx="2430719" cy="183717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6630841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7030A0"/>
                </a:solidFill>
                <a:latin typeface="Monotype Corsiva" panose="03010101010201010101" pitchFamily="66" charset="0"/>
              </a:rPr>
              <a:t>ИГРА </a:t>
            </a:r>
            <a:r>
              <a:rPr lang="ru-RU" b="1" dirty="0" smtClean="0">
                <a:solidFill>
                  <a:srgbClr val="7030A0"/>
                </a:solidFill>
                <a:latin typeface="Monotype Corsiva" panose="03010101010201010101" pitchFamily="66" charset="0"/>
              </a:rPr>
              <a:t>«Назови детёныша»</a:t>
            </a:r>
            <a:r>
              <a:rPr lang="ru-RU" dirty="0">
                <a:latin typeface="Monotype Corsiva" panose="03010101010201010101" pitchFamily="66" charset="0"/>
              </a:rPr>
              <a:t/>
            </a:r>
            <a:br>
              <a:rPr lang="ru-RU" dirty="0">
                <a:latin typeface="Monotype Corsiva" panose="03010101010201010101" pitchFamily="66" charset="0"/>
              </a:rPr>
            </a:br>
            <a:r>
              <a:rPr lang="ru-RU" sz="3600" i="1" dirty="0" smtClean="0">
                <a:solidFill>
                  <a:srgbClr val="00B0F0"/>
                </a:solidFill>
                <a:latin typeface="Monotype Corsiva" panose="03010101010201010101" pitchFamily="66" charset="0"/>
              </a:rPr>
              <a:t>Подбор существительного подходящего по смыслу</a:t>
            </a:r>
            <a:endParaRPr lang="ru-RU" sz="36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1760" y="1604908"/>
            <a:ext cx="2016224" cy="139672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032" y="1969557"/>
            <a:ext cx="1839216" cy="137418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6256" y="1544840"/>
            <a:ext cx="1596258" cy="1396726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4013273"/>
            <a:ext cx="1296144" cy="1824203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89098" y="3532552"/>
            <a:ext cx="1713114" cy="1054224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9154" y="3857269"/>
            <a:ext cx="1096636" cy="1488697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7523" y="5128422"/>
            <a:ext cx="1876264" cy="1418107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1544840"/>
            <a:ext cx="1788790" cy="1788790"/>
          </a:xfrm>
          <a:prstGeom prst="rect">
            <a:avLst/>
          </a:prstGeom>
        </p:spPr>
      </p:pic>
      <p:pic>
        <p:nvPicPr>
          <p:cNvPr id="15" name="Объект 14"/>
          <p:cNvPicPr>
            <a:picLocks noGrp="1" noChangeAspect="1"/>
          </p:cNvPicPr>
          <p:nvPr>
            <p:ph idx="1"/>
          </p:nvPr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91688" y="3486161"/>
            <a:ext cx="1982748" cy="1545607"/>
          </a:xfr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2080" y="4459432"/>
            <a:ext cx="1303055" cy="17342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08893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1282154"/>
          </a:xfrm>
        </p:spPr>
        <p:txBody>
          <a:bodyPr>
            <a:normAutofit fontScale="90000"/>
          </a:bodyPr>
          <a:lstStyle/>
          <a:p>
            <a:r>
              <a:rPr lang="ru-RU" dirty="0"/>
              <a:t/>
            </a:r>
            <a:br>
              <a:rPr lang="ru-RU" dirty="0"/>
            </a:br>
            <a:r>
              <a:rPr lang="ru-RU" sz="3600" b="1" i="1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Образование формы множественного числа существительных.</a:t>
            </a:r>
            <a:r>
              <a:rPr lang="ru-RU" sz="3600" b="1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b="1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600" b="1" dirty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1828733"/>
            <a:ext cx="2466975" cy="18478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6096" y="1765221"/>
            <a:ext cx="2466975" cy="18478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1680" y="4149080"/>
            <a:ext cx="2466975" cy="18478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2729" y="4119669"/>
            <a:ext cx="2466975" cy="18478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5297579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345</TotalTime>
  <Words>47</Words>
  <Application>Microsoft Office PowerPoint</Application>
  <PresentationFormat>Экран (4:3)</PresentationFormat>
  <Paragraphs>14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Презентация   </vt:lpstr>
      <vt:lpstr>Собака</vt:lpstr>
      <vt:lpstr>Скот</vt:lpstr>
      <vt:lpstr>Игра «Чей, чья, чьи?» (образование притяжательных прилагательных)</vt:lpstr>
      <vt:lpstr>Игра «Скажи наоборот» (подбор антонимов к именам прилагательным)</vt:lpstr>
      <vt:lpstr>ИГРА «Образуй новое слово» Образование сложных прилагательных</vt:lpstr>
      <vt:lpstr>ИГРА «Назови детёныша» Подбор существительного подходящего по смыслу</vt:lpstr>
      <vt:lpstr> Образование формы множественного числа существительных. 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 к     НОД</dc:title>
  <dc:creator>ТАМАРА</dc:creator>
  <cp:lastModifiedBy>User</cp:lastModifiedBy>
  <cp:revision>28</cp:revision>
  <dcterms:created xsi:type="dcterms:W3CDTF">2014-02-18T17:52:05Z</dcterms:created>
  <dcterms:modified xsi:type="dcterms:W3CDTF">2019-05-07T11:02:57Z</dcterms:modified>
</cp:coreProperties>
</file>