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8"/>
  </p:notesMasterIdLst>
  <p:handoutMasterIdLst>
    <p:handoutMasterId r:id="rId19"/>
  </p:handout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рсен" initials="А" lastIdx="1" clrIdx="0">
    <p:extLst>
      <p:ext uri="{19B8F6BF-5375-455C-9EA6-DF929625EA0E}">
        <p15:presenceInfo xmlns:p15="http://schemas.microsoft.com/office/powerpoint/2012/main" userId="Арсе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250" autoAdjust="0"/>
    <p:restoredTop sz="94343" autoAdjust="0"/>
  </p:normalViewPr>
  <p:slideViewPr>
    <p:cSldViewPr snapToGrid="0">
      <p:cViewPr varScale="1">
        <p:scale>
          <a:sx n="73" d="100"/>
          <a:sy n="73" d="100"/>
        </p:scale>
        <p:origin x="65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4-14T01:31:02.948" idx="1">
    <p:pos x="6747" y="518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89D18-FC7F-4E99-8224-3F74E5E346BC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2E0B1-933A-4013-A0F1-C43CE2CEB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98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DAE5D-2D05-453C-A5C8-9DB2CFDAEF37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74581-C16B-4037-936D-C8E155742F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638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74581-C16B-4037-936D-C8E155742FF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02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0413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14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60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862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75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68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67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23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524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60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98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4160C2DB-E0C9-45B9-BDD9-1256091273A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C8A2CAB5-E59A-45C4-8B02-0E9188279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02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57" y="435429"/>
            <a:ext cx="8488932" cy="3373027"/>
          </a:xfrm>
        </p:spPr>
        <p:txBody>
          <a:bodyPr>
            <a:normAutofit fontScale="90000"/>
          </a:bodyPr>
          <a:lstStyle/>
          <a:p>
            <a:r>
              <a:rPr lang="ru-RU" sz="13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Государственное бюджетное дошкольное образовательное</a:t>
            </a:r>
            <a:br>
              <a:rPr lang="ru-RU" sz="13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3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учреждение  детский сад №1 Невского района</a:t>
            </a:r>
            <a:br>
              <a:rPr lang="ru-RU" sz="13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3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Санкт-Петербурга</a:t>
            </a:r>
            <a:r>
              <a:rPr lang="ru-RU" sz="16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5400" b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Домашние животные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56" y="3997234"/>
            <a:ext cx="8366035" cy="2418080"/>
          </a:xfrm>
        </p:spPr>
        <p:txBody>
          <a:bodyPr>
            <a:normAutofit fontScale="92500"/>
          </a:bodyPr>
          <a:lstStyle/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Выполнила: </a:t>
            </a:r>
          </a:p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Ибрагимова Мария Анатольевна</a:t>
            </a:r>
          </a:p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ГБДОУ №1 Невского района</a:t>
            </a:r>
          </a:p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Воспитатель                                                                                                                                                               </a:t>
            </a:r>
          </a:p>
          <a:p>
            <a:endParaRPr lang="ru-RU" sz="1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Санкт-Петербург</a:t>
            </a:r>
          </a:p>
          <a:p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29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6801" y="246744"/>
            <a:ext cx="7157719" cy="63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 кто лишний</a:t>
            </a:r>
            <a:endParaRPr lang="ru-RU" dirty="0"/>
          </a:p>
        </p:txBody>
      </p:sp>
      <p:pic>
        <p:nvPicPr>
          <p:cNvPr id="7" name="Объект 6" descr="http://cs.daneyko.ru/DwABAIQAzQRMAc0Cnv_D-w8/WwI2gqud3Xgbi9HG8yERLw/sv/image/93/d4/28/27051/46655/%D0%9B%D0%BE%D1%88%D0%B0%D0%B4%D0%B8%200031.jpg?1484584454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8" y="3696715"/>
            <a:ext cx="4339216" cy="270256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 flipV="1">
            <a:off x="4652724" y="1002904"/>
            <a:ext cx="4138580" cy="268207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Picture 2" descr="https://avatars.mds.yandex.net/get-pdb/754739/55edfe27-8ebd-4d7d-ae30-512b7107f158/s1200?webp=fals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724" y="3696715"/>
            <a:ext cx="4138580" cy="269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s://avatars.mds.yandex.net/get-pdb/1209255/7301a2bc-776f-488c-94d0-5b1bca2d48a1/s1200?webp=false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9" y="1005884"/>
            <a:ext cx="4340494" cy="2693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https://ua.all.biz/img/ua/catalog/1492414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004" y="1007371"/>
            <a:ext cx="4137300" cy="269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63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8251" y="232230"/>
            <a:ext cx="4381864" cy="624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У кошки-котенок</a:t>
            </a:r>
            <a:endParaRPr lang="ru-RU" dirty="0"/>
          </a:p>
        </p:txBody>
      </p:sp>
      <p:pic>
        <p:nvPicPr>
          <p:cNvPr id="4" name="Объект 3" descr="https://images.wallpaperscraft.com/image/cat_kitten_grass_78480_3840x2400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26" y="856344"/>
            <a:ext cx="8447314" cy="5733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804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7771" y="275772"/>
            <a:ext cx="7186748" cy="5225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У собаки-щенок</a:t>
            </a:r>
            <a:endParaRPr lang="ru-RU" dirty="0"/>
          </a:p>
        </p:txBody>
      </p:sp>
      <p:pic>
        <p:nvPicPr>
          <p:cNvPr id="4" name="Объект 3" descr="https://zooclub.ru/attach/840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" y="798286"/>
            <a:ext cx="8148319" cy="5747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98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14" y="261259"/>
            <a:ext cx="7448006" cy="5225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У коровы-теленок  </a:t>
            </a:r>
            <a:endParaRPr lang="ru-RU" dirty="0"/>
          </a:p>
        </p:txBody>
      </p:sp>
      <p:pic>
        <p:nvPicPr>
          <p:cNvPr id="4" name="Объект 3" descr="https://wallup.net/wp-content/uploads/2016/01/55910-cows-baby_animals-animals-field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44" y="783772"/>
            <a:ext cx="8328296" cy="57621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778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714" y="275773"/>
            <a:ext cx="7752806" cy="5079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У лошади-жеребенок</a:t>
            </a:r>
            <a:endParaRPr lang="ru-RU" dirty="0"/>
          </a:p>
        </p:txBody>
      </p:sp>
      <p:pic>
        <p:nvPicPr>
          <p:cNvPr id="4" name="Объект 3" descr="https://www.nastol.com.ua/pic/201304/2560x1600/nastol.com.ua-4492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9" y="783772"/>
            <a:ext cx="8516982" cy="57621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061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6641" y="246744"/>
            <a:ext cx="7877879" cy="5515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У свиньи-поросенок</a:t>
            </a:r>
            <a:endParaRPr lang="ru-RU" dirty="0"/>
          </a:p>
        </p:txBody>
      </p:sp>
      <p:pic>
        <p:nvPicPr>
          <p:cNvPr id="4" name="Объект 3" descr="http://mudrila.ru/content/2010/01/07/fotopod/09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1" y="798286"/>
            <a:ext cx="8360229" cy="5733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94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8743" y="261258"/>
            <a:ext cx="7215776" cy="4934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У козы-козленок </a:t>
            </a:r>
            <a:endParaRPr lang="ru-RU" dirty="0"/>
          </a:p>
        </p:txBody>
      </p:sp>
      <p:pic>
        <p:nvPicPr>
          <p:cNvPr id="4" name="Объект 3" descr="http://cdn.modernfarmer.com/wp-content/uploads/2014/06/GrazingGoatsEdit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5" y="754745"/>
            <a:ext cx="8476343" cy="5805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601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2503" y="232229"/>
            <a:ext cx="2216331" cy="825862"/>
          </a:xfrm>
        </p:spPr>
        <p:txBody>
          <a:bodyPr>
            <a:normAutofit/>
          </a:bodyPr>
          <a:lstStyle/>
          <a:p>
            <a:r>
              <a:rPr lang="ru-RU" dirty="0" smtClean="0"/>
              <a:t>Деревня</a:t>
            </a:r>
            <a:endParaRPr lang="ru-RU" dirty="0"/>
          </a:p>
        </p:txBody>
      </p:sp>
      <p:pic>
        <p:nvPicPr>
          <p:cNvPr id="7172" name="Picture 4" descr="http://s.picture-russia.ru/wpic/l/a/d/ad0f1cbac011f2d198d8c1a42020079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32" y="1309189"/>
            <a:ext cx="8653592" cy="456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93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7006" y="182881"/>
            <a:ext cx="1946365" cy="640080"/>
          </a:xfrm>
        </p:spPr>
        <p:txBody>
          <a:bodyPr>
            <a:normAutofit/>
          </a:bodyPr>
          <a:lstStyle/>
          <a:p>
            <a:r>
              <a:rPr lang="ru-RU" dirty="0" smtClean="0"/>
              <a:t>Лошадь</a:t>
            </a:r>
            <a:endParaRPr lang="ru-RU" dirty="0"/>
          </a:p>
        </p:txBody>
      </p:sp>
      <p:pic>
        <p:nvPicPr>
          <p:cNvPr id="4" name="Объект 3" descr="http://cs.daneyko.ru/DwABAIQAzQRMAc0Cnv_D-w8/WwI2gqud3Xgbi9HG8yERLw/sv/image/93/d4/28/27051/46655/%D0%9B%D0%BE%D1%88%D0%B0%D0%B4%D0%B8%200031.jpg?148458445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43" y="928529"/>
            <a:ext cx="8296151" cy="522552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Выноска-облако 8"/>
          <p:cNvSpPr/>
          <p:nvPr/>
        </p:nvSpPr>
        <p:spPr>
          <a:xfrm>
            <a:off x="188260" y="3866606"/>
            <a:ext cx="2515752" cy="228745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Быстрее ветра я лечу,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«Цок-Цок»- копытами стучу,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громко «иго-</a:t>
            </a:r>
            <a:r>
              <a:rPr lang="ru-RU" sz="1200" i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</a:t>
            </a:r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кричу,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Садись на спину- прокачу!</a:t>
            </a:r>
          </a:p>
        </p:txBody>
      </p:sp>
    </p:spTree>
    <p:extLst>
      <p:ext uri="{BB962C8B-B14F-4D97-AF65-F5344CB8AC3E}">
        <p14:creationId xmlns:p14="http://schemas.microsoft.com/office/powerpoint/2010/main" val="381921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7269" y="235131"/>
            <a:ext cx="1867988" cy="61395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Корова</a:t>
            </a:r>
            <a:endParaRPr lang="ru-RU" dirty="0"/>
          </a:p>
        </p:txBody>
      </p:sp>
      <p:pic>
        <p:nvPicPr>
          <p:cNvPr id="10" name="Picture 2" descr="https://ua.all.biz/img/ua/catalog/1492414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36" y="966654"/>
            <a:ext cx="8484771" cy="548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ыноска-облако 7"/>
          <p:cNvSpPr/>
          <p:nvPr/>
        </p:nvSpPr>
        <p:spPr>
          <a:xfrm>
            <a:off x="170681" y="3448594"/>
            <a:ext cx="2219822" cy="276932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 траву, жует, молчит…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потом полдня мычит: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Мне погладите бока-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Дам парного молока!</a:t>
            </a:r>
          </a:p>
        </p:txBody>
      </p:sp>
    </p:spTree>
    <p:extLst>
      <p:ext uri="{BB962C8B-B14F-4D97-AF65-F5344CB8AC3E}">
        <p14:creationId xmlns:p14="http://schemas.microsoft.com/office/powerpoint/2010/main" val="76615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4835" y="274320"/>
            <a:ext cx="1410789" cy="5486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Коза</a:t>
            </a:r>
            <a:endParaRPr lang="ru-RU" dirty="0"/>
          </a:p>
        </p:txBody>
      </p:sp>
      <p:pic>
        <p:nvPicPr>
          <p:cNvPr id="4" name="Объект 3" descr="https://avatars.mds.yandex.net/get-pdb/1209255/7301a2bc-776f-488c-94d0-5b1bca2d48a1/s1200?webp=fals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34" y="1267097"/>
            <a:ext cx="8457475" cy="50422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Выноска-облако 4"/>
          <p:cNvSpPr/>
          <p:nvPr/>
        </p:nvSpPr>
        <p:spPr>
          <a:xfrm>
            <a:off x="5779589" y="274320"/>
            <a:ext cx="3017520" cy="263869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бородка, шерсть и ножки,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Уши, хвост, а также рожки.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Хоть я блею, не пою –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Молоко тебе даю.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такая егоза!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бодаюсь, я … (Коза)</a:t>
            </a:r>
          </a:p>
        </p:txBody>
      </p:sp>
    </p:spTree>
    <p:extLst>
      <p:ext uri="{BB962C8B-B14F-4D97-AF65-F5344CB8AC3E}">
        <p14:creationId xmlns:p14="http://schemas.microsoft.com/office/powerpoint/2010/main" val="19977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8446" y="274320"/>
            <a:ext cx="1776548" cy="6139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Свинья</a:t>
            </a:r>
            <a:endParaRPr lang="ru-RU" dirty="0"/>
          </a:p>
        </p:txBody>
      </p:sp>
      <p:pic>
        <p:nvPicPr>
          <p:cNvPr id="4" name="Объект 3" descr="http://nabis.caku.biz/images/maxter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05" y="1423850"/>
            <a:ext cx="8249920" cy="50442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Выноска-облако 4"/>
          <p:cNvSpPr/>
          <p:nvPr/>
        </p:nvSpPr>
        <p:spPr>
          <a:xfrm>
            <a:off x="248194" y="627017"/>
            <a:ext cx="2860766" cy="254725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Вместо носа- пяточек,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Вместо хвостика- крючок,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Толстенькое брюшко,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Маленькие ушки,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Розовая спинка,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наша… (Свинка)</a:t>
            </a:r>
          </a:p>
        </p:txBody>
      </p:sp>
    </p:spTree>
    <p:extLst>
      <p:ext uri="{BB962C8B-B14F-4D97-AF65-F5344CB8AC3E}">
        <p14:creationId xmlns:p14="http://schemas.microsoft.com/office/powerpoint/2010/main" val="381601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6343" y="304800"/>
            <a:ext cx="1998616" cy="792480"/>
          </a:xfrm>
        </p:spPr>
        <p:txBody>
          <a:bodyPr/>
          <a:lstStyle/>
          <a:p>
            <a:r>
              <a:rPr lang="ru-RU" dirty="0" smtClean="0"/>
              <a:t>Собака</a:t>
            </a:r>
            <a:endParaRPr lang="ru-RU" dirty="0"/>
          </a:p>
        </p:txBody>
      </p:sp>
      <p:pic>
        <p:nvPicPr>
          <p:cNvPr id="9" name="Объект 8" descr="https://wide-w.com/wp-content/uploads/2018/08/zolotistyj-retriver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69" y="1349828"/>
            <a:ext cx="8473439" cy="51815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Выноска-облако 7"/>
          <p:cNvSpPr/>
          <p:nvPr/>
        </p:nvSpPr>
        <p:spPr>
          <a:xfrm>
            <a:off x="6322422" y="304800"/>
            <a:ext cx="2690950" cy="209005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гуляет по двору,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Забираясь в конуру.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Большая Забияка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Грозная… (Собака)</a:t>
            </a:r>
          </a:p>
        </p:txBody>
      </p:sp>
    </p:spTree>
    <p:extLst>
      <p:ext uri="{BB962C8B-B14F-4D97-AF65-F5344CB8AC3E}">
        <p14:creationId xmlns:p14="http://schemas.microsoft.com/office/powerpoint/2010/main" val="218617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9886" y="209006"/>
            <a:ext cx="2194560" cy="862149"/>
          </a:xfrm>
        </p:spPr>
        <p:txBody>
          <a:bodyPr>
            <a:normAutofit/>
          </a:bodyPr>
          <a:lstStyle/>
          <a:p>
            <a:r>
              <a:rPr lang="ru-RU" dirty="0" smtClean="0"/>
              <a:t>Кошка</a:t>
            </a:r>
            <a:endParaRPr lang="ru-RU" dirty="0"/>
          </a:p>
        </p:txBody>
      </p:sp>
      <p:pic>
        <p:nvPicPr>
          <p:cNvPr id="4" name="Объект 3" descr="https://pbs.twimg.com/media/DgZtO2LX0AApAff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66" y="965199"/>
            <a:ext cx="7746274" cy="556477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Выноска-облако 4"/>
          <p:cNvSpPr/>
          <p:nvPr/>
        </p:nvSpPr>
        <p:spPr>
          <a:xfrm>
            <a:off x="0" y="3226525"/>
            <a:ext cx="2599509" cy="307557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Этот зверь живет лишь дома.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этим зверем все знакомы.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него усы как спицы.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Он, мурлыча, песнь поет.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мышь его боится…</a:t>
            </a:r>
          </a:p>
          <a:p>
            <a:r>
              <a:rPr lang="ru-RU" sz="1200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Угадали? Это-… (Кот)</a:t>
            </a:r>
          </a:p>
        </p:txBody>
      </p:sp>
    </p:spTree>
    <p:extLst>
      <p:ext uri="{BB962C8B-B14F-4D97-AF65-F5344CB8AC3E}">
        <p14:creationId xmlns:p14="http://schemas.microsoft.com/office/powerpoint/2010/main" val="147443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1680" y="217715"/>
            <a:ext cx="4454433" cy="56605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Найди кто лишний  </a:t>
            </a:r>
            <a:endParaRPr lang="ru-RU" dirty="0"/>
          </a:p>
        </p:txBody>
      </p:sp>
      <p:pic>
        <p:nvPicPr>
          <p:cNvPr id="5" name="Объект 4" descr="https://wide-w.com/wp-content/uploads/2018/08/zolotistyj-retriver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2" y="783770"/>
            <a:ext cx="4203747" cy="2845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6" descr="https://pbs.twimg.com/media/DgZtO2LX0AApAff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010" y="783769"/>
            <a:ext cx="4038916" cy="2845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https://look.com.ua/pic/201711/1920x1200/look.com.ua-25376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2" y="3629387"/>
            <a:ext cx="4203748" cy="294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nabis.caku.biz/images/maxter.jpe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010" y="3629387"/>
            <a:ext cx="4038916" cy="29480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147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175</TotalTime>
  <Words>211</Words>
  <Application>Microsoft Office PowerPoint</Application>
  <PresentationFormat>Экран (4:3)</PresentationFormat>
  <Paragraphs>55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Corbel</vt:lpstr>
      <vt:lpstr>Базис</vt:lpstr>
      <vt:lpstr>Государственное бюджетное дошкольное образовательное учреждение  детский сад №1 Невского района Санкт-Петербурга          Домашние животные </vt:lpstr>
      <vt:lpstr>Деревня</vt:lpstr>
      <vt:lpstr>Лошадь</vt:lpstr>
      <vt:lpstr>Корова</vt:lpstr>
      <vt:lpstr>Коза</vt:lpstr>
      <vt:lpstr>Свинья</vt:lpstr>
      <vt:lpstr>Собака</vt:lpstr>
      <vt:lpstr>Кошка</vt:lpstr>
      <vt:lpstr>    Найди кто лишний  </vt:lpstr>
      <vt:lpstr>Найди кто лишний</vt:lpstr>
      <vt:lpstr> У кошки-котенок</vt:lpstr>
      <vt:lpstr>    У собаки-щенок</vt:lpstr>
      <vt:lpstr>    У коровы-теленок  </vt:lpstr>
      <vt:lpstr>     У лошади-жеребенок</vt:lpstr>
      <vt:lpstr>        У свиньи-поросенок</vt:lpstr>
      <vt:lpstr>    У козы-козленок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Арсен</dc:creator>
  <cp:lastModifiedBy>Арсен</cp:lastModifiedBy>
  <cp:revision>44</cp:revision>
  <dcterms:created xsi:type="dcterms:W3CDTF">2019-04-13T20:53:23Z</dcterms:created>
  <dcterms:modified xsi:type="dcterms:W3CDTF">2019-05-07T19:43:30Z</dcterms:modified>
</cp:coreProperties>
</file>