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66" r:id="rId5"/>
    <p:sldId id="259" r:id="rId6"/>
    <p:sldId id="260" r:id="rId7"/>
    <p:sldId id="261" r:id="rId8"/>
    <p:sldId id="262" r:id="rId9"/>
    <p:sldId id="264" r:id="rId10"/>
    <p:sldId id="265" r:id="rId11"/>
    <p:sldId id="267" r:id="rId12"/>
    <p:sldId id="263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26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4381500"/>
            <a:ext cx="6512511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Домашний\Desktop\пдд\светофо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588"/>
            <a:ext cx="5789428" cy="6837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Домашний\Desktop\пдд\пешеходный светофо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6644" y="1319373"/>
            <a:ext cx="3429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98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Домашний\Desktop\пдд\спецодежд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60648"/>
            <a:ext cx="4536504" cy="30940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Домашний\Desktop\пдд\спецодежда.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2" y="176854"/>
            <a:ext cx="4358658" cy="54843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Домашний\Desktop\пдд\полиция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01008"/>
            <a:ext cx="4464496" cy="31633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960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Домашний\Desktop\пдд\фликеры на людях в темнот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4392488" cy="41764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Домашний\Desktop\пдд\дети с фликерами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546606"/>
            <a:ext cx="4536504" cy="41227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653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Домашний\Desktop\пдд\улица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8784975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044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Домашний\Desktop\пдд\фликеры в темнот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35" y="260648"/>
            <a:ext cx="8882635" cy="626469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022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92080" y="0"/>
            <a:ext cx="3851920" cy="6858000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lnSpc>
                <a:spcPct val="150000"/>
              </a:lnSpc>
            </a:pPr>
            <a:r>
              <a:rPr lang="ru-RU" sz="1800" dirty="0">
                <a:latin typeface="Comic Sans MS" pitchFamily="66" charset="0"/>
              </a:rPr>
              <a:t/>
            </a:r>
            <a:br>
              <a:rPr lang="ru-RU" sz="1800" dirty="0">
                <a:latin typeface="Comic Sans MS" pitchFamily="66" charset="0"/>
              </a:rPr>
            </a:br>
            <a:r>
              <a:rPr lang="ru-RU" sz="20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Загорелся </a:t>
            </a:r>
            <a:r>
              <a:rPr lang="ru-RU" sz="20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красный </a:t>
            </a:r>
            <a:r>
              <a:rPr lang="ru-RU" sz="20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свет – </a:t>
            </a:r>
            <a:br>
              <a:rPr lang="ru-RU" sz="20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</a:br>
            <a:r>
              <a:rPr lang="ru-RU" sz="20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Пешеходу хода нет!</a:t>
            </a:r>
            <a:br>
              <a:rPr lang="ru-RU" sz="20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</a:br>
            <a:r>
              <a:rPr lang="ru-RU" sz="20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Желтый</a:t>
            </a:r>
            <a:r>
              <a:rPr lang="ru-RU" sz="20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 нам дает сигнал, </a:t>
            </a:r>
            <a:br>
              <a:rPr lang="ru-RU" sz="20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</a:br>
            <a:r>
              <a:rPr lang="ru-RU" sz="20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чтобы ты зелёный ждал!</a:t>
            </a:r>
            <a:br>
              <a:rPr lang="ru-RU" sz="20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</a:br>
            <a:r>
              <a:rPr lang="ru-RU" sz="20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Свет </a:t>
            </a:r>
            <a:r>
              <a:rPr lang="ru-RU" sz="20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зеленый</a:t>
            </a:r>
            <a:r>
              <a:rPr lang="ru-RU" sz="20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 говорит – Для тебя проход открыт!</a:t>
            </a:r>
            <a:endParaRPr lang="ru-RU" sz="200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050" name="Picture 2" descr="C:\Users\Домашний\Desktop\пдд\сгналы светфор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59046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616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Домашний\Desktop\пдд\улица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8626252" cy="5597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94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12160" y="731520"/>
            <a:ext cx="3024336" cy="3417560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marL="45720" indent="0" algn="ctr">
              <a:buNone/>
            </a:pPr>
            <a:r>
              <a:rPr lang="ru-RU" b="1" dirty="0" smtClean="0">
                <a:latin typeface="Comic Sans MS" pitchFamily="66" charset="0"/>
              </a:rPr>
              <a:t>В синем круге пешеход,</a:t>
            </a:r>
          </a:p>
          <a:p>
            <a:pPr marL="45720" indent="0" algn="ctr">
              <a:buNone/>
            </a:pPr>
            <a:r>
              <a:rPr lang="ru-RU" b="1" dirty="0" smtClean="0">
                <a:latin typeface="Comic Sans MS" pitchFamily="66" charset="0"/>
              </a:rPr>
              <a:t> не торопится, идет, дорожка безопасна, здесь ему не страшно. 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1027" name="Picture 3" descr="C:\Users\Домашний\Desktop\пдд\пешеходная дорожк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5832648" cy="5560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961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300192" y="731520"/>
            <a:ext cx="2736304" cy="3474720"/>
          </a:xfrm>
        </p:spPr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  <p:pic>
        <p:nvPicPr>
          <p:cNvPr id="5122" name="Picture 2" descr="C:\Users\Домашний\Desktop\пдд\Пешеходный прехо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32656"/>
            <a:ext cx="6170784" cy="6199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83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56176" y="1556792"/>
            <a:ext cx="2808312" cy="4464496"/>
          </a:xfrm>
        </p:spPr>
        <p:txBody>
          <a:bodyPr/>
          <a:lstStyle/>
          <a:p>
            <a:pPr marL="45720" indent="0" algn="ctr">
              <a:buNone/>
            </a:pPr>
            <a:r>
              <a:rPr lang="ru-RU" b="1" dirty="0" smtClean="0">
                <a:latin typeface="Comic Sans MS" pitchFamily="66" charset="0"/>
              </a:rPr>
              <a:t>Знает каждый пешеход</a:t>
            </a:r>
          </a:p>
          <a:p>
            <a:pPr marL="45720" indent="0" algn="ctr">
              <a:buNone/>
            </a:pPr>
            <a:r>
              <a:rPr lang="ru-RU" b="1" dirty="0" smtClean="0">
                <a:latin typeface="Comic Sans MS" pitchFamily="66" charset="0"/>
              </a:rPr>
              <a:t>Про подземный этот ход.</a:t>
            </a:r>
          </a:p>
          <a:p>
            <a:pPr marL="45720" indent="0" algn="ctr">
              <a:buNone/>
            </a:pPr>
            <a:r>
              <a:rPr lang="ru-RU" b="1" dirty="0" smtClean="0">
                <a:latin typeface="Comic Sans MS" pitchFamily="66" charset="0"/>
              </a:rPr>
              <a:t>Город он не украшает,</a:t>
            </a:r>
          </a:p>
          <a:p>
            <a:pPr marL="45720" indent="0" algn="ctr">
              <a:buNone/>
            </a:pPr>
            <a:r>
              <a:rPr lang="ru-RU" b="1" dirty="0" smtClean="0">
                <a:latin typeface="Comic Sans MS" pitchFamily="66" charset="0"/>
              </a:rPr>
              <a:t>Но машинам не мешает!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6146" name="Picture 2" descr="C:\Users\Домашний\Desktop\пдд\подземный переход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5534629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668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0986" y="5733255"/>
            <a:ext cx="2991494" cy="373535"/>
          </a:xfrm>
        </p:spPr>
        <p:txBody>
          <a:bodyPr/>
          <a:lstStyle/>
          <a:p>
            <a:pPr marL="0" indent="0" algn="ctr">
              <a:buNone/>
            </a:pPr>
            <a:endParaRPr lang="ru-RU" sz="2200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 flipH="1">
            <a:off x="6084168" y="1700808"/>
            <a:ext cx="2952328" cy="4320480"/>
          </a:xfrm>
        </p:spPr>
        <p:txBody>
          <a:bodyPr/>
          <a:lstStyle/>
          <a:p>
            <a:pPr marL="45720" indent="0" algn="ctr">
              <a:buNone/>
            </a:pPr>
            <a:r>
              <a:rPr lang="ru-RU" b="1" dirty="0" smtClean="0">
                <a:latin typeface="Comic Sans MS" pitchFamily="66" charset="0"/>
              </a:rPr>
              <a:t>В дождь и ясную погоду</a:t>
            </a:r>
          </a:p>
          <a:p>
            <a:pPr marL="45720" indent="0" algn="ctr">
              <a:buNone/>
            </a:pPr>
            <a:r>
              <a:rPr lang="ru-RU" b="1" dirty="0" smtClean="0">
                <a:latin typeface="Comic Sans MS" pitchFamily="66" charset="0"/>
              </a:rPr>
              <a:t>Здесь не ходят пешеходы.</a:t>
            </a:r>
          </a:p>
          <a:p>
            <a:pPr marL="45720" indent="0" algn="ctr">
              <a:buNone/>
            </a:pPr>
            <a:r>
              <a:rPr lang="ru-RU" b="1" dirty="0" smtClean="0">
                <a:latin typeface="Comic Sans MS" pitchFamily="66" charset="0"/>
              </a:rPr>
              <a:t>Говорит им знак одно:</a:t>
            </a:r>
          </a:p>
          <a:p>
            <a:pPr marL="45720" indent="0" algn="ctr">
              <a:buNone/>
            </a:pPr>
            <a:r>
              <a:rPr lang="ru-RU" b="1" dirty="0" smtClean="0">
                <a:latin typeface="Comic Sans MS" pitchFamily="66" charset="0"/>
              </a:rPr>
              <a:t>«Здесь ходить запрещено!»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7170" name="Picture 2" descr="C:\Users\Домашний\Desktop\пдд\Движение еходов зарещено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5505450" cy="564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716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436096" y="1124744"/>
            <a:ext cx="3528392" cy="4032448"/>
          </a:xfrm>
        </p:spPr>
        <p:txBody>
          <a:bodyPr/>
          <a:lstStyle/>
          <a:p>
            <a:pPr marL="45720" indent="0" algn="ctr">
              <a:buNone/>
            </a:pPr>
            <a:r>
              <a:rPr lang="ru-RU" b="1" dirty="0" smtClean="0">
                <a:latin typeface="Comic Sans MS" pitchFamily="66" charset="0"/>
              </a:rPr>
              <a:t>«Посреди дороги дети,</a:t>
            </a:r>
          </a:p>
          <a:p>
            <a:pPr marL="45720" indent="0" algn="ctr">
              <a:buNone/>
            </a:pPr>
            <a:r>
              <a:rPr lang="ru-RU" b="1" dirty="0" smtClean="0">
                <a:latin typeface="Comic Sans MS" pitchFamily="66" charset="0"/>
              </a:rPr>
              <a:t>Мы всегда за них в ответе.</a:t>
            </a:r>
          </a:p>
          <a:p>
            <a:pPr marL="45720" indent="0" algn="ctr">
              <a:buNone/>
            </a:pPr>
            <a:r>
              <a:rPr lang="ru-RU" b="1" dirty="0" smtClean="0">
                <a:latin typeface="Comic Sans MS" pitchFamily="66" charset="0"/>
              </a:rPr>
              <a:t>Чтоб не плакал их родитель, </a:t>
            </a:r>
          </a:p>
          <a:p>
            <a:pPr marL="45720" indent="0" algn="ctr">
              <a:buNone/>
            </a:pPr>
            <a:r>
              <a:rPr lang="ru-RU" b="1" dirty="0" smtClean="0">
                <a:latin typeface="Comic Sans MS" pitchFamily="66" charset="0"/>
              </a:rPr>
              <a:t>будь внимателен, водитель!»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8194" name="Picture 2" descr="C:\Users\Домашний\Desktop\пдд\осторожно-дет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5040560" cy="5760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27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Домашний\Desktop\пдд\фликер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568952" cy="6426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396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40</TotalTime>
  <Words>80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 PowerPoint</vt:lpstr>
      <vt:lpstr> Загорелся красный свет –  Пешеходу хода нет! Желтый нам дает сигнал,  чтобы ты зелёный ждал! Свет зеленый говорит – Для тебя проход открыт!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Домашний</dc:creator>
  <cp:lastModifiedBy>Домашний</cp:lastModifiedBy>
  <cp:revision>5</cp:revision>
  <dcterms:created xsi:type="dcterms:W3CDTF">2019-05-06T06:34:26Z</dcterms:created>
  <dcterms:modified xsi:type="dcterms:W3CDTF">2019-05-06T10:51:07Z</dcterms:modified>
</cp:coreProperties>
</file>