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764704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дидактических игр второй младшей группы «Улыбка»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5805264"/>
            <a:ext cx="6068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Воспитатель: Соседина К.Н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9" y="260648"/>
            <a:ext cx="8568952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№9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«Разноцветный сундучок»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учим ориентироваться на окончание при согласовании слов в роде.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Материалы: сундучок, предметные картинки: яйцо, печенье, варенье, яблоко, полотенце и другие предметы, обозначенные существительными среднего и женского рода, по числу детей.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Поставим на стол сундучок с картинками. Предложим детям вынимать картинки по одной, будем задавать при этом вопросы: «Какое яичко? Какая матрешка?» И т. п. Вопросительное местоимение согласуется с существительным и помогает ребенку правильно определить род последнего.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том случае, если на картинках будут изображены 2—3 предмета, игра приобретет новый смысл: ребенок сможет поупражняться в образовании форм именительного падежа множественного числа существительных.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568952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№10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«Теремок»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ориентироваться на окончание глагола в прошедшем времени при согласовании его с существительным.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Материалы: деревянный теремок, игрушечные животные: мышка, лягушка, зайчик, лисичка, волк, медведь.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Поставим на ковре теремок. Возле теремка рассадим животных. Будем рассказывать сказку, побуждая детей принимать участие в рассказывании.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 Стоит в поле теремок. Прибежала к теремку ... кто? Правильно, мышка. (Дети подсказывают, ориентируясь на значение глагола и его окончание.) «Кто-кто в теремочке живет?» Никого нет. Стала мышка в теремочке жить.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Прискакала к теремку ... лягушка. И т. д. В заключение подведем итог: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  Послушайте, как мы говорим: лягушка прискакала, а зайка прискакал; лисичка прибежала, а волк прибежал.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56895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№11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«Чей  голос?»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различать взрослых животных и детенышей по звукоподражаниям, соотносить названия взрослого животного и его детеныша.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Материалы: игрушки: мышка и мышонок, утка и утенок, лягушка и лягушонок, корова и теленок.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В гости к детям приходят и приезжают звери. Звери хотят поиграть. Дети должны отгадывать, чей голос услышали.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  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Му-у-у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кто так мычит? (Корова.) А кто мычит тоненько? (Теленок.)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Ква-ква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чей это грубый голос? А кто квакает тоненько? Лягушка большая и квакает грубым голосом. А ее детеныш квакает тоненько. Кто детеныш у лягушки?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Аналогично обыгрываются остальные' игрушки. После игры дети могут поиграть с игрушками. Чтобы получить игрушку, ребенок должен правильно позвать ее («Лягушонок, иди ко мне!», «Утенок, иди ко мне!»).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64096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№12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«Домики»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употреблять названия детенышей животных.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Материалы: поднос с игрушками: бельчатами, зайчатами, утятами, мышатами и др.— по количеству детей, строительный материал.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Вносим в комнату поднос с игрушками. Говорим, что дети должны построить для малышей домики. Каждый сначала должен решить, для кого он будет строить домик, и правильно попросить у взрослого: «Дайте мне, пожалуйста, утенка (бельчонка)».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случае необходимости нужно подсказать слово целиком или только его начало и попросить малыша повторить название.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ковре раскладываем строительный материал. Дети строят для своих животных домики, играют.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56895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№13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«Качели»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 Соотносить слова стихотворения с собственными движениями.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Дети стоят. Взрослый читает стихотворение, а дети сопровождают чтение ритмическими движениями.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 лето качели Качались и пели, И мы на качелях На небо летели.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(Дети качают руками вперед-назад, слегка пружиня ноги в коленях.)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Настали осенние дни. Качели остались одни.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(Уменьшая ход качелей, дети пружинят в коленях и уменьшают взмах руками до постепенной остановки.)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Лежат на качелях                     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Два желтых листка. И ветер качели Качает слегка.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871296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№14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«Поезд»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закреплять умение соотносить слово с действием, которое оно обозначает.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Дети стоят друг за другом, положив руки на плечи впереди стоящего. Взрослый-водящий произносит: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Чух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чух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пых-чу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                                             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Ко-ле-са-ми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Пых-чу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вор-чу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(произносится 2 раза).         Верчу,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вер-чу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Стоять на месте не хочу!                               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Са-дись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скорее,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Ко-ле-са-ми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                                                       Прокачу!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Стучу, стучу.                                                      Чу! Чу!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(Е.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Карганова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Поезд.)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слова «Стоять на месте не хочу» «поезд» начинает медленно двигаться, постепенно прибавляя скорость. Затем дети выполняют движения в соответствии с текстом стихотворения. На слова «Колесами стучу, стучу»—топают ногами, на слова «Колесами верчу, верчу»—делаю/г круговые движения руками перед собой. На слова «Чу! Чу!» «поезд» останавливается.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568952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№15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«Кто лишний»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учить детей выбирать из ряда животных лишнее, объяснять, почему оно лишнее; развивать логическое мышление, внимательность.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картинки с дикими животными и одним домашним животным, птичка, цветок, насекомое, наборное полотно.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Воспитатель предлагает детям рассмотреть на наборном полотне картинки, найти лишнее из ряда диких животных и объяснить, почему тот или иной предмет лишний. Например: «Лишняя кошка, потому что она - домашнее животное».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864096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№16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«Светофор»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учить воспринимать на слух слова, находить речевые ошибки; правильно произносить слова.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Дети получают два кружочка, которые обозначают сигналы светофора. Зеленый кружочек нужно показывать, если услышишь правильное произношение слова, красные — если неправильное.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Далее ведущий показывает картинку предмета и произносит разные варианты его названия: альбом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айбом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авьбом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банан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банам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баман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т.д. Ребята после каждого слова поднимают соответствующий кружочек.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Желательно перед проведением такой игры провести исследование в группе и определить, какие слова дети произносят неправильно. Затем включить эти слова в игру.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64096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№17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«В лес за грибами»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формирование представлений о количественных отношениях между предметами «один — много».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Педагог должен спросить каждого ребенка.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— Давайте сложим все грибы в мою корзинку. Сколько получилось у меня грибов? (Много). А у вас? (Ни одного).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19" y="188640"/>
            <a:ext cx="856895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№18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«Упакуй подарок»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формировать понятие «большой», «маленький», «толстый», «тонкий»; учить соотносить предметы по размеру.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Ведущий предлагает детям пойти на День рождения к Машеньке. Для этого им нужно купить подарок. Каждый выбирает куклу (на картинках изображены куклы разные по размеру и толщине).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Теперь нужно подарок упаковать, а для этого детям нужно «купить» пакет, который будет соответствовать размеру куклы. При этом каждый ребенок должен объяснить свой выбор упаковки: «Я купил этот пакет, потому что моя кукла…».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После этой игры можно обсудить, как нужно правильно вручать и принимать подарки.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49694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«Догадайся, что звучит»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Познакомить детей со звуками окружающего мира, их вычленять и узнавать.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Воспитатель показывает предметы поочередно и демонстрирует, как они звучат. Затем воспитатель предлагает отгадать загадки. Закрывает ширму и действует с разными предметами, а дети распознают, каким предметам принадлежат разные звуки. Объясняет, что звуков в мире много и все звучат по-своему.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№19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«Что где растет»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учить группировать предметы на овощи и фрукты; развивать быстроту реакции, дисциплинированность, выдержку.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Ход: Для игры необходимо подготовить картинки с изображением огорода и сада и предметные картинки (или муляжи) овощей и фруктов.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делятся на две команды: садоводы и овощеводы. По сигналу каждая команда должна собрать свои предметы. Побеждает та команда, которая выполнит задание быстрее.  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№20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«Найди пару»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 детей подбирать предметы разных по пропорции по образцу, закреплять знания основных цветов, развивать память и внимание.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Изображения варежек и шарфов синего, зеленого красного и желтого цветов.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Воспитатель показывает кукол в шапочках (синего, зеленого, красного и желтого цвета) и просит детей подобрать им одинаковые по цвету варежки и шарфы. Изображения шарфов и варежек раскладываются на столе врассыпную. Кукол рассаживают на стулья вокруг стола. Воспитатель показывает детям, как подбирать теплые вещи для кукол. Затем просит выполнить задание самостоятельно одеть свою куклу. В игре могут принять участие несколько человек. Тогда задание выполняется на скорость, кто первым соберет комплект для своей куклы.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№21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«Все профессии нужны, все профессии важны».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закреплять знания детей о профессиях; подводить к пониманию, что все профессии нужны и важны; развивать память, внимание, мышление.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Оборудование: картинки с профессиями взрослых.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Воспитатель показывает картинки с профессиями взрослых и предлагает их рассмотреть, назвать профессию и рассказать о ее важности, полезности. В конце игры воспитатель, подводя итог, говорит, что все профессии нужны и важны.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№22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«Лошадки цокают копытцами»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Развивать фонематический слух, развивать речевое внимание детей.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Оборудование: Картинки с изображением лошадки, слона, медведя, поросят, ёжика.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воспитатель показывает картинки , дети произносят звуки, которые издают животные, когда идут или бегут. (Лошадки - цок, цок, цок. Слоны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бам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Медведь - топ-топ-топ. Поросята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чух-чух-чух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Ёжих пых-пых-пых и т.д.)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№23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«Вьюга»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Развитие силы голоса и речевого дыхания. Активизация мышц губ.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Оборудование: Сюжетная картинка " Вьюга".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Педагог показывает картину, на которой нарисована вьюга.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сигналу воспитателя "Вьюга начинается" - тихо говорят: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у-у-у-у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по сигналу "Сильная вьюга" громко говорят: у-у-у; по сигналу "Вьюга кончается" говорят тише.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2493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№24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«Оденем куклу на прогулку»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закреплять знания детей об одежде, формировать умение детей одевать куклу соответственно сезону года, погоде, систематизировать представления детей о здоровье, развивать у детей внимание, память, логическое мышление.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бумажная кукла с различной одеждой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воспитатель говорит, что кукла собирается на прогулку, но не знает, что ей одеть, сейчас зима и на улице очень холодно (различные ситуации).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«одевают» куклу и объясняют свой выбор.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568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№25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«Что такое хорошо, что такое плохо»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познакомить детей с правилами личной гигиены и правильным, бережным отношением к своему здоровью; развивать у детей речь, внимание, память.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поля, разделённые на квадраты, в центре поля негативная и позитивная картинка, картинки с различными ситуациями.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детям раздаются поля, в центре поля изображена негативная или позитивная картинка. Детям предлагается поиграть в лото, показывая и сопровождая свои действия объяснениями – «что такое хорошо и что такое плохо»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№26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«Вымоем куклу»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закреплять знания о предметах личной гигиены для мытья и умывания, последовательность действий, способствовать формированию привычки к опрятности.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различные предметы и предметы личной гигиены для мытья и умывания, куклы.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играют 2 человека.  Сначала им предлагается из множества предметов выбрать те, которые «помогают» вымыть (умыть) куклу. А затем моют её. Выигрывает тот, кто правильно отберёт предметы личной гигиены и правильно последовательно вымоет (умоет) куклу.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71296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№27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«Посылка от обезьянки»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 продолжать формировать представление о своем организме; закрепить знания о том, что предметы можно узнать по внешнему виду, запаху, вкусу, на ощупь; упражнять в определении фруктов по вкусу и запаху.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 посылка с овощами, фруктами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играют 4 человека. Воспитатель говорит, что пришла посылка от обезьянки, в ней может быть или овощ, или фрукт.  Предлагает детям узнать, что за овощ или фрукт находится в посылке.  Одну ребёнку предлагается опустить руку в посылку и на ощупь определить её содержимое. Другому – попробовать кусочек и определить по вкусу, третьему предлагается определить по запаху, а четвёртому воспитатель описывает этот овощ (фрукт). Выигрывает тот, кто угадает.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9024" y="188640"/>
            <a:ext cx="860546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№28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«Медвежата мед едят»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Развивать артикуляционный аппарат детей. 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Воспитатель говорит детям, что они будут медвежатами, а медвежата очень любят мед. Предлагает поднести ладонь поближе ко рту (пальцами т себя) и «слизывать» мед – дети высовывают язык и , не дотрагиваясь до ладошки, имитируют, что едят мед. Затем, поднимая кончик языка, убирают его. (обязательный показ всех действий воспитателем.)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повторяется 3-4 раза.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Потом воспитатель говорит: «Медвежата наелись. Они облизывают верхнюю губу (показ), нижнюю губу (показ). Гладят животики, говоря: «У-у-у» (2-3 раза).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496944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«Часы»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Развивать речевое внимание детей.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Воспитатель: Послушайте, как тикают часы: «Тик-так, тик-так», как бьют часы: «Бом-бом…». Чтобы они ходили, нужно их завести: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три-трак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…»! 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Давайте заведем большие часы (дети повторяют соответствующее звукосочетание 3 раза); идут наши часы и сначала тикают, потом бьют (звукосочетания повторяются детьми 5-6 раз).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Теперь заведем маленькие часы, часы идут и тихо поют, часы очень тихо бьют (дети каждый раз голосом имитируют ход и звон часов) 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1296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№29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«Деревья и их плоды»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учить детей подбирать плоды деревьев, развивать зрительную память, внимание.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иллюстрации деревьев (ель, рябина, каштан, липа, клен) картинки (шишка, рябина, каштан, липовое семян, кленовая крылатка).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игры: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 предлагает назвать выставленные дерева, а затем найти их плоды.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№30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«Магазин цветов»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закреплять названия и внешние признаки цветов, растущих в «уголке природы»; учить описывать растения двумя-тремя предложениями развивать связную речь, память.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 растения «уголка природы».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Воспитатель «продавец» предлагает детям «купить» цветы, но «купить» растения можно лишь тогда, когда будет назван и описан цветок. Например: «Это фиалка, у нее круглые, небольшие, пушистые листья. Ее цветы маленькие, красивые, нежные, фиолетового цвета».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31</a:t>
            </a:r>
          </a:p>
          <a:p>
            <a:pPr lvl="0"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</a:p>
          <a:p>
            <a:pPr lvl="0"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систематизировать представления детей о здоровье и здоровом образе жизни, развивать речь, внимание, память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  играют от 1 до … человек. Воспитатель называет правило, а ребёнок находит карточку – иллюстрацию этого правила. Или воспитатель показывает карточку, ребёнок говорит, что нужно делать в данной ситуации.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67917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9070" y="188640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 lvl="0"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«Где позвонили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lvl="0"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Учить детей определять направление звука. Развитие направленности слухового внимания.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работа. Взрослый готовит звоночек.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садятся в кружок. Взрослый выбирает водящего,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в центре круга. По сигналу водящий закрывает глаза. Затем воспитатель дает кому-нибудь из детей звоночек и предлагает позвонить. Водящий, не открывая глаз, должен рукой указать направление, откуда доносится звук. Если он укажет правильно, взрослый говорит: «Пора» - и водящий открывает глаза, а тот, кто позвонил, поднимает и показывает звонок. Если водящий ошибся, он отгадывает еще раз, затем назначают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дру¬гого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водящего. 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18276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0" y="188640"/>
            <a:ext cx="878497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33</a:t>
            </a: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«Полезные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вредные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продукты»</a:t>
            </a:r>
          </a:p>
          <a:p>
            <a:pPr lvl="0"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систематизировать представления детей о вредных и полезных продуктах, упражнять в умении их дифференцировать, формировать потребность заботиться о своём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  картинки с изображением различных продуктов, два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обруча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для того чтобы быть здоровым, нужно правильно питаться. Сейчас мы узнаем, известно ли вам, какие продукты полезны.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картинки по двум обручам. В один обруч дети отбирают полезные продукты и объясняют свой выбор, во второй – продукты, которые вредны для здоровья.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9853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5516" y="260648"/>
            <a:ext cx="871296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34</a:t>
            </a: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«Сделаем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куклам разные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прически»</a:t>
            </a:r>
          </a:p>
          <a:p>
            <a:pPr lvl="0"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закреплять навыки ухода за волосами, уточнить названия необходимых для этого предметов, формировать  понятие «опрятный внешний вид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  куклы, расчёски, заколки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 предлагает детям причесать кукол.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78835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9" y="270308"/>
            <a:ext cx="856895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35</a:t>
            </a: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«Таня простудилась»</a:t>
            </a:r>
          </a:p>
          <a:p>
            <a:pPr lvl="0" algn="ct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способствовать  формированию навыка пользования носовым платком, закреплять знание о том, что при чихании и кашле нужно прикрывать рот носовым платком, а если кто-то находится рядом,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отворачиваться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  носовой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платок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спрашивает: зачем людям нужен носовой платок?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затем предлагает детям различные ситуации, которые проигрываются вместе с малышами: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нужно сделать, если ты хочешь чихнуть? И т.д.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80619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36</a:t>
            </a:r>
          </a:p>
          <a:p>
            <a:pPr lvl="0"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«Посылка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обезьянки»</a:t>
            </a:r>
          </a:p>
          <a:p>
            <a:pPr lvl="0"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продолжать формировать представление о своем организме; закрепить знания о том, что предметы можно узнать по внешнему виду, запаху, вкусу, на ощупь; упражнять в определении фруктов по вкусу и запаху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 посылка с овощами,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фруктами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играют 4 человека. Воспитатель говорит, что пришла посылка от обезьянки, в ней может быть или овощ, или фрукт.  Предлагает детям узнать, что за овощ или фрукт находится в посылке.  Одну ребёнку предлагается опустить руку в посылку и на ощупь определить её содержимое. Другому – попробовать кусочек и определить по вкусу, третьему предлагается определить по запаху, а четвёртому воспитатель описывает этот овощ (фрукт). Выигрывает тот, кто угадает.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14187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5516" y="260648"/>
            <a:ext cx="8712968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37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«Подбери фигуру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представления детей о геометрических формах, упражнять в их назывании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Демонстрационный: круг, квадрат, треугольник, овал, прямоугольник, вырезанный из картона.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материал: карточки с контурами 5 геометрических лото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Воспитатель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детям фигуры, обводит каждую пальцем Дает задание детям: «У вас на столах лежат карточки, на которых нарисованы фигуры разной формы, и такие же фигуры 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подносиках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Разложите все фигуры на карточки так, чтобы они спрятались». Просит детей обводить каждую фигуру, лежащую на подносе, а затем накладывает («прятать») ее на начерченную фигуру.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5088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78497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38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«Три квадрата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научить детей соотносить по величине три предмета и обозначить их отношения словами: «большой», маленький», «средний», самый большой», «самый маленький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Три квадрата разной величины,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у детей по 3 квадрата,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Воспитатель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Дети, у меня есть 3 квадрата, вот такие (показывает). Этот самый большой, этот - поменьше, а этот самый маленький (показывает каждый из них). А теперь вы покажите самые большие квадраты (дети поднимают и показывают), положите. Теперь поднимите средние. Теперь - самые маленькие.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Далее воспитатель предлагает детям построит из квадратов башни. Показывает, как это делается, - помещает на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снизу вверх сначала большой, потом средний, потом маленький квадрат. «Сделайте вы такую башню на своих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фланелеграфах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говорит воспитатель.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045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6409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№3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«Медвежата мед едят»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Развивать артикуляционный аппарат детей.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Воспитатель говорит детям, что они будут медвежатами, а медвежата очень любят мед. Предлагает поднести ладонь поближе ко рту (пальцами т себя) и «слизывать» мед – дети высовывают язык и, не дотрагиваясь до ладошки, имитируют, что едят мед. Затем, поднимая кончик языка, убирают его. (Обязательный показ всех действий воспитателем.)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повторяется 3-4 раза.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Потом воспитатель говорит: «Медвежата наелись. Они облизывают верхнюю губу (показ, нижнюю губу (показ). Гладят животики, говоря: «У-у-у» (2-3 раза) 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73845"/>
            <a:ext cx="871296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№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39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«Широкое - узкое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представление «широкое - узкое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Занятие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аналогичным образом, но теперь дети учатся различать ширину предметов, т. е. широкие и узкие ленточки одной и той же длины. При создании игровой ситуации можно использовать следующий игровой прием. На столе выкладываются две картонные полоски - широкая и узкая (одинаковой длины). По широкой полоске (дорожке) могут пройти кукла и мишка, а по узкой - только один из них. Или можно проиграть сюжет с двумя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машинами.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45363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7722" y="260648"/>
            <a:ext cx="871296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itchFamily="18" charset="0"/>
              </a:rPr>
              <a:t>Карточка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№40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«Широкое - узкое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представление «широкое - узкое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Занятие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аналогичным образом, но теперь дети учатся различать ширину предметов, т. е. широкие и узкие ленточки одной и той же длины. При создании игровой ситуации можно использовать следующий игровой прием. На столе выкладываются две картонные полоски - широкая и узкая (одинаковой длины). По широкой полоске (дорожке) могут пройти кукла и мишка, а по узкой - только один из них. Или можно проиграть сюжет с двумя машинами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710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67544" y="332657"/>
            <a:ext cx="828092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№4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«Солнце или дождик?»</a:t>
            </a:r>
          </a:p>
          <a:p>
            <a:pPr algn="ctr"/>
            <a:endParaRPr lang="ru-RU" sz="3600" dirty="0" smtClean="0"/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Цель.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 детей выполнять действия согласно различному звучанию бубна. Воспитывать у детей умения переключать слуховое внимание.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Воспитатель говорит детям: «Сейчас мы с вами пойдем гулять. Хотите? Тогда, пойдемте на прогулку. Смотрите, Дождик не идет, погода хорошая, светит солнышко, и можно собирать цветы. Вы гуляйте, а я буду звенеть бубном, чтобы вам было веселее гулять под его звуки. А когда начнется дождь, я начну стучать в бубен, а вы, услышав стук, должны бежать в дом. Слушайте внимательно, когда бубен звенит, а когда я стучу в него».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548680"/>
            <a:ext cx="813690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№5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«Узнай по голосу»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Уточнить и закреплять правильное произношение звуков.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Воспитатель показывает игрушки и спрашивает кто это, просит произнести, как оно кричит. Закрывает ширму и одна подгруппа детей берет игрушки и поочередно говорит за своих животных. Другая группа отгадывает, кто кричал.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56895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№6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«Кто в домике живет? »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Закреплять правильное произношение звуков. Развивать речевое дыхание детей.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(Воспитатель показывает картинку с изображением собаки). Кто это? Собака лает громко: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ав-ав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». А это кто? (ответы детей) Щенок лает тихо (дети повторяют звукосочетание 3-4 раза). (Воспитатель показывает картинку с изображением кошки). Кто это? Кошка мяукает громко: «Мяу-мяу». А это кто? (ответы детей) котенок мяукает тихонечко.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Пошли зверюшки домой (картинки убираются за кубики). Отгадайте, кто в этом домике живет: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ав-ав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(произносится громко? (Ответы детей) Правильно, собака (показывает картинку). Как она лаяла? (ответы детей) 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Отгадайте, кто в этом домике живет: «мяу-мяу» (произносит тихо? Как котенок мяукал?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Аналогично дети отгадывают, кто живет в других домиках и повторяют звукосочетания по нескольку раз.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3" y="188640"/>
            <a:ext cx="878497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№7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«Кто как кричит? 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Развивать речевое внимание детей.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 У мамы птицы был маленький птенец (выставляет картинки). Мама учила его петь. Птица пела громко: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чирик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чирик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(дети повторяют звукосочетание). А птенец отвечал тихо: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чирик-чирик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 (дети повторяют звукосочетание 3-4 раза). Летал птенец и улетел далеко от мамы (переставляет картинку с изображением птенца подальше). Птица зовет сыночка. Как она его зовет? (Дети вместе с воспитателем повторяют звукосочетание). Птенец услыхал, что мама его зовет, и зачирикал. Как он чирикает? (Дети тихо произносят). Прилетел он к маме. Птица запела громко. Как?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2fons.ru/pic/201412/1920x1080/2fons.ru-68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flipH="1">
            <a:off x="395536" y="188640"/>
            <a:ext cx="8496944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Карточка №8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«Чудесный мешочек»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 ориентироваться на род имени существительного при определении предмета по его признакам.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Материалы: заяц, морковь, огурец, яблоко, помидор, мешочек.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 игры: Скажем детям примерно следующее: «К нам в детский сад пришел заяц.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Зайка-побегайка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что у тебя в мешке? Можно посмотреть? Что это? (Морковка.) Какая морковка? (Длинная, красная.) Кладем морковь на стол. А это что? (Огурец.) Какой огурец?  (Аналогичным образом достаем помидор, яблоко и др.)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Теперь заяц с вами хочет поиграть. Он спрятал все овощи, и фрукты в мешочек. Зайка опустит лапу в мешочек, возьмет овощ или фрукт и расскажет вам про него, а вы должны догадаться, что у зайки в лапе. Слушайте внимательно. Она длинная, красная. Что это? (Морковь.) Он зеленый, длинный. Что это? (Огурец.) Оно круглое, красное. Что это? (Яблоко.) Он круглый, красный. Что это?  (Помидор.)»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1699</Words>
  <Application>Microsoft Office PowerPoint</Application>
  <PresentationFormat>Экран (4:3)</PresentationFormat>
  <Paragraphs>322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2019-01-20T11:37:38Z</dcterms:created>
  <dcterms:modified xsi:type="dcterms:W3CDTF">2019-05-07T15:54:50Z</dcterms:modified>
</cp:coreProperties>
</file>