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85" r:id="rId3"/>
    <p:sldId id="273" r:id="rId4"/>
    <p:sldId id="274" r:id="rId5"/>
    <p:sldId id="270" r:id="rId6"/>
    <p:sldId id="286" r:id="rId7"/>
    <p:sldId id="275" r:id="rId8"/>
    <p:sldId id="276" r:id="rId9"/>
    <p:sldId id="277" r:id="rId10"/>
    <p:sldId id="278" r:id="rId11"/>
    <p:sldId id="279" r:id="rId12"/>
    <p:sldId id="282" r:id="rId13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0000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1476" y="5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0CCF55A-1B65-474F-A54E-85C448FD6B40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D959B5B-E0D2-4A07-A515-D22DD31761D9}">
      <dgm:prSet phldrT="[Текст]"/>
      <dgm:spPr/>
      <dgm:t>
        <a:bodyPr/>
        <a:lstStyle/>
        <a:p>
          <a:r>
            <a:rPr lang="ru-RU" dirty="0" smtClean="0"/>
            <a:t>Нервная система</a:t>
          </a:r>
          <a:endParaRPr lang="ru-RU" dirty="0"/>
        </a:p>
      </dgm:t>
    </dgm:pt>
    <dgm:pt modelId="{C753A5CD-09FD-409B-88DE-2A4D88994AD6}" type="parTrans" cxnId="{6BB427F1-9874-4D0C-B275-08723B309B12}">
      <dgm:prSet/>
      <dgm:spPr/>
      <dgm:t>
        <a:bodyPr/>
        <a:lstStyle/>
        <a:p>
          <a:endParaRPr lang="ru-RU"/>
        </a:p>
      </dgm:t>
    </dgm:pt>
    <dgm:pt modelId="{0E108589-BE88-45B2-A1EB-89960ABF8B1C}" type="sibTrans" cxnId="{6BB427F1-9874-4D0C-B275-08723B309B12}">
      <dgm:prSet/>
      <dgm:spPr/>
      <dgm:t>
        <a:bodyPr/>
        <a:lstStyle/>
        <a:p>
          <a:endParaRPr lang="ru-RU"/>
        </a:p>
      </dgm:t>
    </dgm:pt>
    <dgm:pt modelId="{C6D125D8-5749-4DA0-91DD-AD7F82E1D52F}">
      <dgm:prSet phldrT="[Текст]"/>
      <dgm:spPr/>
      <dgm:t>
        <a:bodyPr/>
        <a:lstStyle/>
        <a:p>
          <a:r>
            <a:rPr lang="ru-RU" dirty="0" smtClean="0"/>
            <a:t>Головной мозг</a:t>
          </a:r>
          <a:endParaRPr lang="ru-RU" dirty="0"/>
        </a:p>
      </dgm:t>
    </dgm:pt>
    <dgm:pt modelId="{A3F7D3C9-04F9-475C-A7AC-D60A65E16BCB}" type="parTrans" cxnId="{6FB9BDEF-06BE-4292-B373-13A17FD21735}">
      <dgm:prSet/>
      <dgm:spPr/>
      <dgm:t>
        <a:bodyPr/>
        <a:lstStyle/>
        <a:p>
          <a:endParaRPr lang="ru-RU"/>
        </a:p>
      </dgm:t>
    </dgm:pt>
    <dgm:pt modelId="{0D219D35-2B8D-4A10-AFCC-6951C01A0674}" type="sibTrans" cxnId="{6FB9BDEF-06BE-4292-B373-13A17FD21735}">
      <dgm:prSet/>
      <dgm:spPr/>
      <dgm:t>
        <a:bodyPr/>
        <a:lstStyle/>
        <a:p>
          <a:endParaRPr lang="ru-RU"/>
        </a:p>
      </dgm:t>
    </dgm:pt>
    <dgm:pt modelId="{8A293399-444B-42E1-8FEE-F637927583B7}">
      <dgm:prSet phldrT="[Текст]"/>
      <dgm:spPr/>
      <dgm:t>
        <a:bodyPr/>
        <a:lstStyle/>
        <a:p>
          <a:r>
            <a:rPr lang="ru-RU" dirty="0" smtClean="0"/>
            <a:t>Спинной мозг</a:t>
          </a:r>
          <a:endParaRPr lang="ru-RU" dirty="0"/>
        </a:p>
      </dgm:t>
    </dgm:pt>
    <dgm:pt modelId="{4E340EF4-CD0B-499C-81AC-EE56D23E6706}" type="parTrans" cxnId="{BB223287-6399-456F-AA9F-2A3DA54B7D39}">
      <dgm:prSet/>
      <dgm:spPr/>
      <dgm:t>
        <a:bodyPr/>
        <a:lstStyle/>
        <a:p>
          <a:endParaRPr lang="ru-RU"/>
        </a:p>
      </dgm:t>
    </dgm:pt>
    <dgm:pt modelId="{DA77EFA3-650E-4761-BFC1-4CA2E259BD3B}" type="sibTrans" cxnId="{BB223287-6399-456F-AA9F-2A3DA54B7D39}">
      <dgm:prSet/>
      <dgm:spPr/>
      <dgm:t>
        <a:bodyPr/>
        <a:lstStyle/>
        <a:p>
          <a:endParaRPr lang="ru-RU"/>
        </a:p>
      </dgm:t>
    </dgm:pt>
    <dgm:pt modelId="{C9DBA706-D255-4FD9-AA5E-61CA94C837A4}">
      <dgm:prSet phldrT="[Текст]"/>
      <dgm:spPr/>
      <dgm:t>
        <a:bodyPr/>
        <a:lstStyle/>
        <a:p>
          <a:r>
            <a:rPr lang="ru-RU" dirty="0" smtClean="0"/>
            <a:t>Нервы</a:t>
          </a:r>
          <a:endParaRPr lang="ru-RU" dirty="0"/>
        </a:p>
      </dgm:t>
    </dgm:pt>
    <dgm:pt modelId="{949EC26A-A862-4EED-ADA7-9AB2A9C008BB}" type="parTrans" cxnId="{5CB1701A-54A2-437B-8E87-9C7EC73C516D}">
      <dgm:prSet/>
      <dgm:spPr/>
      <dgm:t>
        <a:bodyPr/>
        <a:lstStyle/>
        <a:p>
          <a:endParaRPr lang="ru-RU"/>
        </a:p>
      </dgm:t>
    </dgm:pt>
    <dgm:pt modelId="{420680E0-A45C-4A49-B1B4-584098AC6F09}" type="sibTrans" cxnId="{5CB1701A-54A2-437B-8E87-9C7EC73C516D}">
      <dgm:prSet/>
      <dgm:spPr/>
      <dgm:t>
        <a:bodyPr/>
        <a:lstStyle/>
        <a:p>
          <a:endParaRPr lang="ru-RU"/>
        </a:p>
      </dgm:t>
    </dgm:pt>
    <dgm:pt modelId="{DA9665EA-2242-475A-801B-0A80817A2B8E}" type="pres">
      <dgm:prSet presAssocID="{B0CCF55A-1B65-474F-A54E-85C448FD6B40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36D0F55F-0A0A-47B4-A340-4FC475EFAE50}" type="pres">
      <dgm:prSet presAssocID="{ED959B5B-E0D2-4A07-A515-D22DD31761D9}" presName="hierRoot1" presStyleCnt="0">
        <dgm:presLayoutVars>
          <dgm:hierBranch val="init"/>
        </dgm:presLayoutVars>
      </dgm:prSet>
      <dgm:spPr/>
    </dgm:pt>
    <dgm:pt modelId="{6CDF73E7-6CFB-48CC-9F3B-7BD8744AB830}" type="pres">
      <dgm:prSet presAssocID="{ED959B5B-E0D2-4A07-A515-D22DD31761D9}" presName="rootComposite1" presStyleCnt="0"/>
      <dgm:spPr/>
    </dgm:pt>
    <dgm:pt modelId="{96251DF8-3407-4D01-BCCA-F2EE76B4C3A5}" type="pres">
      <dgm:prSet presAssocID="{ED959B5B-E0D2-4A07-A515-D22DD31761D9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7541A14-2FE4-4197-9CC5-E23E019E35CD}" type="pres">
      <dgm:prSet presAssocID="{ED959B5B-E0D2-4A07-A515-D22DD31761D9}" presName="rootConnector1" presStyleLbl="node1" presStyleIdx="0" presStyleCnt="0"/>
      <dgm:spPr/>
      <dgm:t>
        <a:bodyPr/>
        <a:lstStyle/>
        <a:p>
          <a:endParaRPr lang="ru-RU"/>
        </a:p>
      </dgm:t>
    </dgm:pt>
    <dgm:pt modelId="{A8485C7C-C049-4894-98CD-5D33DA82CEAE}" type="pres">
      <dgm:prSet presAssocID="{ED959B5B-E0D2-4A07-A515-D22DD31761D9}" presName="hierChild2" presStyleCnt="0"/>
      <dgm:spPr/>
    </dgm:pt>
    <dgm:pt modelId="{3DAF0CB7-DD16-43AA-9257-A05F9F79C146}" type="pres">
      <dgm:prSet presAssocID="{A3F7D3C9-04F9-475C-A7AC-D60A65E16BCB}" presName="Name37" presStyleLbl="parChTrans1D2" presStyleIdx="0" presStyleCnt="3"/>
      <dgm:spPr/>
      <dgm:t>
        <a:bodyPr/>
        <a:lstStyle/>
        <a:p>
          <a:endParaRPr lang="ru-RU"/>
        </a:p>
      </dgm:t>
    </dgm:pt>
    <dgm:pt modelId="{2C57C06D-81B1-4730-8170-4D0EB801D206}" type="pres">
      <dgm:prSet presAssocID="{C6D125D8-5749-4DA0-91DD-AD7F82E1D52F}" presName="hierRoot2" presStyleCnt="0">
        <dgm:presLayoutVars>
          <dgm:hierBranch val="init"/>
        </dgm:presLayoutVars>
      </dgm:prSet>
      <dgm:spPr/>
    </dgm:pt>
    <dgm:pt modelId="{C151FD3A-F335-4081-B589-C16B2685C603}" type="pres">
      <dgm:prSet presAssocID="{C6D125D8-5749-4DA0-91DD-AD7F82E1D52F}" presName="rootComposite" presStyleCnt="0"/>
      <dgm:spPr/>
    </dgm:pt>
    <dgm:pt modelId="{BB342FB9-5FF6-4633-BF19-F313049A2639}" type="pres">
      <dgm:prSet presAssocID="{C6D125D8-5749-4DA0-91DD-AD7F82E1D52F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0679880-A099-4554-895F-142CE67B888B}" type="pres">
      <dgm:prSet presAssocID="{C6D125D8-5749-4DA0-91DD-AD7F82E1D52F}" presName="rootConnector" presStyleLbl="node2" presStyleIdx="0" presStyleCnt="3"/>
      <dgm:spPr/>
      <dgm:t>
        <a:bodyPr/>
        <a:lstStyle/>
        <a:p>
          <a:endParaRPr lang="ru-RU"/>
        </a:p>
      </dgm:t>
    </dgm:pt>
    <dgm:pt modelId="{13CDB2E8-4CC1-467B-A683-F1A151E4AD90}" type="pres">
      <dgm:prSet presAssocID="{C6D125D8-5749-4DA0-91DD-AD7F82E1D52F}" presName="hierChild4" presStyleCnt="0"/>
      <dgm:spPr/>
    </dgm:pt>
    <dgm:pt modelId="{35354447-6243-49E2-BBCB-B48A95FA24F2}" type="pres">
      <dgm:prSet presAssocID="{C6D125D8-5749-4DA0-91DD-AD7F82E1D52F}" presName="hierChild5" presStyleCnt="0"/>
      <dgm:spPr/>
    </dgm:pt>
    <dgm:pt modelId="{87B3F5D6-A0BE-4FD6-A491-7C76E90C2E66}" type="pres">
      <dgm:prSet presAssocID="{4E340EF4-CD0B-499C-81AC-EE56D23E6706}" presName="Name37" presStyleLbl="parChTrans1D2" presStyleIdx="1" presStyleCnt="3"/>
      <dgm:spPr/>
      <dgm:t>
        <a:bodyPr/>
        <a:lstStyle/>
        <a:p>
          <a:endParaRPr lang="ru-RU"/>
        </a:p>
      </dgm:t>
    </dgm:pt>
    <dgm:pt modelId="{D3558F87-6DCC-4A8C-8D15-1A97C1087D6E}" type="pres">
      <dgm:prSet presAssocID="{8A293399-444B-42E1-8FEE-F637927583B7}" presName="hierRoot2" presStyleCnt="0">
        <dgm:presLayoutVars>
          <dgm:hierBranch val="init"/>
        </dgm:presLayoutVars>
      </dgm:prSet>
      <dgm:spPr/>
    </dgm:pt>
    <dgm:pt modelId="{00F7481E-4262-4EDD-9C68-75420EBA051C}" type="pres">
      <dgm:prSet presAssocID="{8A293399-444B-42E1-8FEE-F637927583B7}" presName="rootComposite" presStyleCnt="0"/>
      <dgm:spPr/>
    </dgm:pt>
    <dgm:pt modelId="{A41E0E5E-FC7D-4184-BFF0-77E88EAA3456}" type="pres">
      <dgm:prSet presAssocID="{8A293399-444B-42E1-8FEE-F637927583B7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1DDF47D-B780-47A0-83A1-572B58506776}" type="pres">
      <dgm:prSet presAssocID="{8A293399-444B-42E1-8FEE-F637927583B7}" presName="rootConnector" presStyleLbl="node2" presStyleIdx="1" presStyleCnt="3"/>
      <dgm:spPr/>
      <dgm:t>
        <a:bodyPr/>
        <a:lstStyle/>
        <a:p>
          <a:endParaRPr lang="ru-RU"/>
        </a:p>
      </dgm:t>
    </dgm:pt>
    <dgm:pt modelId="{5B4C0CBF-26AE-4A56-BBF6-AD2BB1FF12D2}" type="pres">
      <dgm:prSet presAssocID="{8A293399-444B-42E1-8FEE-F637927583B7}" presName="hierChild4" presStyleCnt="0"/>
      <dgm:spPr/>
    </dgm:pt>
    <dgm:pt modelId="{62807FAB-040F-49C3-B0F8-BC8A3CC7AE6F}" type="pres">
      <dgm:prSet presAssocID="{8A293399-444B-42E1-8FEE-F637927583B7}" presName="hierChild5" presStyleCnt="0"/>
      <dgm:spPr/>
    </dgm:pt>
    <dgm:pt modelId="{6FD063F2-4309-4939-921C-660AEA9785C3}" type="pres">
      <dgm:prSet presAssocID="{949EC26A-A862-4EED-ADA7-9AB2A9C008BB}" presName="Name37" presStyleLbl="parChTrans1D2" presStyleIdx="2" presStyleCnt="3"/>
      <dgm:spPr/>
      <dgm:t>
        <a:bodyPr/>
        <a:lstStyle/>
        <a:p>
          <a:endParaRPr lang="ru-RU"/>
        </a:p>
      </dgm:t>
    </dgm:pt>
    <dgm:pt modelId="{D32457C0-A3E2-4200-BD4A-A342D1984D43}" type="pres">
      <dgm:prSet presAssocID="{C9DBA706-D255-4FD9-AA5E-61CA94C837A4}" presName="hierRoot2" presStyleCnt="0">
        <dgm:presLayoutVars>
          <dgm:hierBranch val="init"/>
        </dgm:presLayoutVars>
      </dgm:prSet>
      <dgm:spPr/>
    </dgm:pt>
    <dgm:pt modelId="{41231317-3F4D-4B0B-8AC9-875638EDD84F}" type="pres">
      <dgm:prSet presAssocID="{C9DBA706-D255-4FD9-AA5E-61CA94C837A4}" presName="rootComposite" presStyleCnt="0"/>
      <dgm:spPr/>
    </dgm:pt>
    <dgm:pt modelId="{2A35E190-3AF9-4D66-A972-CAEA73128F0C}" type="pres">
      <dgm:prSet presAssocID="{C9DBA706-D255-4FD9-AA5E-61CA94C837A4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59F5C3B-8730-46F3-B3C1-C69215F43AA3}" type="pres">
      <dgm:prSet presAssocID="{C9DBA706-D255-4FD9-AA5E-61CA94C837A4}" presName="rootConnector" presStyleLbl="node2" presStyleIdx="2" presStyleCnt="3"/>
      <dgm:spPr/>
      <dgm:t>
        <a:bodyPr/>
        <a:lstStyle/>
        <a:p>
          <a:endParaRPr lang="ru-RU"/>
        </a:p>
      </dgm:t>
    </dgm:pt>
    <dgm:pt modelId="{EFBC824D-F660-4D37-A623-63A0C400AA10}" type="pres">
      <dgm:prSet presAssocID="{C9DBA706-D255-4FD9-AA5E-61CA94C837A4}" presName="hierChild4" presStyleCnt="0"/>
      <dgm:spPr/>
    </dgm:pt>
    <dgm:pt modelId="{BD19FEF0-A8FF-4840-AA03-F2A8F826AEBF}" type="pres">
      <dgm:prSet presAssocID="{C9DBA706-D255-4FD9-AA5E-61CA94C837A4}" presName="hierChild5" presStyleCnt="0"/>
      <dgm:spPr/>
    </dgm:pt>
    <dgm:pt modelId="{140107C4-C574-4D34-8F90-C45DDC74E4F6}" type="pres">
      <dgm:prSet presAssocID="{ED959B5B-E0D2-4A07-A515-D22DD31761D9}" presName="hierChild3" presStyleCnt="0"/>
      <dgm:spPr/>
    </dgm:pt>
  </dgm:ptLst>
  <dgm:cxnLst>
    <dgm:cxn modelId="{6BB427F1-9874-4D0C-B275-08723B309B12}" srcId="{B0CCF55A-1B65-474F-A54E-85C448FD6B40}" destId="{ED959B5B-E0D2-4A07-A515-D22DD31761D9}" srcOrd="0" destOrd="0" parTransId="{C753A5CD-09FD-409B-88DE-2A4D88994AD6}" sibTransId="{0E108589-BE88-45B2-A1EB-89960ABF8B1C}"/>
    <dgm:cxn modelId="{B3390A19-2996-4F19-BCC3-8CBB662A1EB6}" type="presOf" srcId="{C9DBA706-D255-4FD9-AA5E-61CA94C837A4}" destId="{2A35E190-3AF9-4D66-A972-CAEA73128F0C}" srcOrd="0" destOrd="0" presId="urn:microsoft.com/office/officeart/2005/8/layout/orgChart1"/>
    <dgm:cxn modelId="{50254ED0-5A34-499D-A18F-669A36C1E1B4}" type="presOf" srcId="{949EC26A-A862-4EED-ADA7-9AB2A9C008BB}" destId="{6FD063F2-4309-4939-921C-660AEA9785C3}" srcOrd="0" destOrd="0" presId="urn:microsoft.com/office/officeart/2005/8/layout/orgChart1"/>
    <dgm:cxn modelId="{D4411715-F1D1-464E-921D-47A1C55C0EEB}" type="presOf" srcId="{C6D125D8-5749-4DA0-91DD-AD7F82E1D52F}" destId="{50679880-A099-4554-895F-142CE67B888B}" srcOrd="1" destOrd="0" presId="urn:microsoft.com/office/officeart/2005/8/layout/orgChart1"/>
    <dgm:cxn modelId="{F4D8F48D-1A04-4D10-8194-16BD5F4331DA}" type="presOf" srcId="{C9DBA706-D255-4FD9-AA5E-61CA94C837A4}" destId="{C59F5C3B-8730-46F3-B3C1-C69215F43AA3}" srcOrd="1" destOrd="0" presId="urn:microsoft.com/office/officeart/2005/8/layout/orgChart1"/>
    <dgm:cxn modelId="{1E30F371-5964-4BE9-AB4A-88F203E0272A}" type="presOf" srcId="{8A293399-444B-42E1-8FEE-F637927583B7}" destId="{A1DDF47D-B780-47A0-83A1-572B58506776}" srcOrd="1" destOrd="0" presId="urn:microsoft.com/office/officeart/2005/8/layout/orgChart1"/>
    <dgm:cxn modelId="{6FB9BDEF-06BE-4292-B373-13A17FD21735}" srcId="{ED959B5B-E0D2-4A07-A515-D22DD31761D9}" destId="{C6D125D8-5749-4DA0-91DD-AD7F82E1D52F}" srcOrd="0" destOrd="0" parTransId="{A3F7D3C9-04F9-475C-A7AC-D60A65E16BCB}" sibTransId="{0D219D35-2B8D-4A10-AFCC-6951C01A0674}"/>
    <dgm:cxn modelId="{BB223287-6399-456F-AA9F-2A3DA54B7D39}" srcId="{ED959B5B-E0D2-4A07-A515-D22DD31761D9}" destId="{8A293399-444B-42E1-8FEE-F637927583B7}" srcOrd="1" destOrd="0" parTransId="{4E340EF4-CD0B-499C-81AC-EE56D23E6706}" sibTransId="{DA77EFA3-650E-4761-BFC1-4CA2E259BD3B}"/>
    <dgm:cxn modelId="{13ABB358-CD4F-465C-85AA-76DA380BCAB2}" type="presOf" srcId="{C6D125D8-5749-4DA0-91DD-AD7F82E1D52F}" destId="{BB342FB9-5FF6-4633-BF19-F313049A2639}" srcOrd="0" destOrd="0" presId="urn:microsoft.com/office/officeart/2005/8/layout/orgChart1"/>
    <dgm:cxn modelId="{6B42C545-8B8C-47FF-8A83-016BAD272CDF}" type="presOf" srcId="{ED959B5B-E0D2-4A07-A515-D22DD31761D9}" destId="{96251DF8-3407-4D01-BCCA-F2EE76B4C3A5}" srcOrd="0" destOrd="0" presId="urn:microsoft.com/office/officeart/2005/8/layout/orgChart1"/>
    <dgm:cxn modelId="{9BB0B2BA-FFEF-4A69-B5E2-52C6E264264B}" type="presOf" srcId="{8A293399-444B-42E1-8FEE-F637927583B7}" destId="{A41E0E5E-FC7D-4184-BFF0-77E88EAA3456}" srcOrd="0" destOrd="0" presId="urn:microsoft.com/office/officeart/2005/8/layout/orgChart1"/>
    <dgm:cxn modelId="{43BBE97D-199C-4E73-B7AF-2944CBFB37EE}" type="presOf" srcId="{ED959B5B-E0D2-4A07-A515-D22DD31761D9}" destId="{D7541A14-2FE4-4197-9CC5-E23E019E35CD}" srcOrd="1" destOrd="0" presId="urn:microsoft.com/office/officeart/2005/8/layout/orgChart1"/>
    <dgm:cxn modelId="{D5A6F1FB-6AB9-4BBD-A897-6E794DCCD8D4}" type="presOf" srcId="{B0CCF55A-1B65-474F-A54E-85C448FD6B40}" destId="{DA9665EA-2242-475A-801B-0A80817A2B8E}" srcOrd="0" destOrd="0" presId="urn:microsoft.com/office/officeart/2005/8/layout/orgChart1"/>
    <dgm:cxn modelId="{8EC2589E-0E48-4463-88F7-9B4AD88FB649}" type="presOf" srcId="{A3F7D3C9-04F9-475C-A7AC-D60A65E16BCB}" destId="{3DAF0CB7-DD16-43AA-9257-A05F9F79C146}" srcOrd="0" destOrd="0" presId="urn:microsoft.com/office/officeart/2005/8/layout/orgChart1"/>
    <dgm:cxn modelId="{993302AE-BAEB-4C5F-BC53-6961DD5242AD}" type="presOf" srcId="{4E340EF4-CD0B-499C-81AC-EE56D23E6706}" destId="{87B3F5D6-A0BE-4FD6-A491-7C76E90C2E66}" srcOrd="0" destOrd="0" presId="urn:microsoft.com/office/officeart/2005/8/layout/orgChart1"/>
    <dgm:cxn modelId="{5CB1701A-54A2-437B-8E87-9C7EC73C516D}" srcId="{ED959B5B-E0D2-4A07-A515-D22DD31761D9}" destId="{C9DBA706-D255-4FD9-AA5E-61CA94C837A4}" srcOrd="2" destOrd="0" parTransId="{949EC26A-A862-4EED-ADA7-9AB2A9C008BB}" sibTransId="{420680E0-A45C-4A49-B1B4-584098AC6F09}"/>
    <dgm:cxn modelId="{4D835327-8D80-47CF-9EED-351AC28BEDF0}" type="presParOf" srcId="{DA9665EA-2242-475A-801B-0A80817A2B8E}" destId="{36D0F55F-0A0A-47B4-A340-4FC475EFAE50}" srcOrd="0" destOrd="0" presId="urn:microsoft.com/office/officeart/2005/8/layout/orgChart1"/>
    <dgm:cxn modelId="{E37B6E14-46D9-45F4-8830-85CEC6328080}" type="presParOf" srcId="{36D0F55F-0A0A-47B4-A340-4FC475EFAE50}" destId="{6CDF73E7-6CFB-48CC-9F3B-7BD8744AB830}" srcOrd="0" destOrd="0" presId="urn:microsoft.com/office/officeart/2005/8/layout/orgChart1"/>
    <dgm:cxn modelId="{AFAF4EE9-5FE9-41C1-AC28-EFC9277EADB0}" type="presParOf" srcId="{6CDF73E7-6CFB-48CC-9F3B-7BD8744AB830}" destId="{96251DF8-3407-4D01-BCCA-F2EE76B4C3A5}" srcOrd="0" destOrd="0" presId="urn:microsoft.com/office/officeart/2005/8/layout/orgChart1"/>
    <dgm:cxn modelId="{1D2C821F-3BE9-4132-8310-FD9A591D3576}" type="presParOf" srcId="{6CDF73E7-6CFB-48CC-9F3B-7BD8744AB830}" destId="{D7541A14-2FE4-4197-9CC5-E23E019E35CD}" srcOrd="1" destOrd="0" presId="urn:microsoft.com/office/officeart/2005/8/layout/orgChart1"/>
    <dgm:cxn modelId="{014FADE1-BB43-460F-ADEF-7E6D48127E8B}" type="presParOf" srcId="{36D0F55F-0A0A-47B4-A340-4FC475EFAE50}" destId="{A8485C7C-C049-4894-98CD-5D33DA82CEAE}" srcOrd="1" destOrd="0" presId="urn:microsoft.com/office/officeart/2005/8/layout/orgChart1"/>
    <dgm:cxn modelId="{AA9AA3EE-7126-45FD-B4A7-FC5374C78500}" type="presParOf" srcId="{A8485C7C-C049-4894-98CD-5D33DA82CEAE}" destId="{3DAF0CB7-DD16-43AA-9257-A05F9F79C146}" srcOrd="0" destOrd="0" presId="urn:microsoft.com/office/officeart/2005/8/layout/orgChart1"/>
    <dgm:cxn modelId="{CEA4D8E0-9C57-49EB-B928-AFC52910EAB9}" type="presParOf" srcId="{A8485C7C-C049-4894-98CD-5D33DA82CEAE}" destId="{2C57C06D-81B1-4730-8170-4D0EB801D206}" srcOrd="1" destOrd="0" presId="urn:microsoft.com/office/officeart/2005/8/layout/orgChart1"/>
    <dgm:cxn modelId="{01C90831-FC49-4442-9C53-E52BED33BA18}" type="presParOf" srcId="{2C57C06D-81B1-4730-8170-4D0EB801D206}" destId="{C151FD3A-F335-4081-B589-C16B2685C603}" srcOrd="0" destOrd="0" presId="urn:microsoft.com/office/officeart/2005/8/layout/orgChart1"/>
    <dgm:cxn modelId="{FA75761A-F9B8-4274-BC43-05E345E35A7A}" type="presParOf" srcId="{C151FD3A-F335-4081-B589-C16B2685C603}" destId="{BB342FB9-5FF6-4633-BF19-F313049A2639}" srcOrd="0" destOrd="0" presId="urn:microsoft.com/office/officeart/2005/8/layout/orgChart1"/>
    <dgm:cxn modelId="{8FAADBF3-80B2-4949-B2F4-CC0EC51CB94C}" type="presParOf" srcId="{C151FD3A-F335-4081-B589-C16B2685C603}" destId="{50679880-A099-4554-895F-142CE67B888B}" srcOrd="1" destOrd="0" presId="urn:microsoft.com/office/officeart/2005/8/layout/orgChart1"/>
    <dgm:cxn modelId="{223ABDC4-1941-40A8-8A84-D46862805C23}" type="presParOf" srcId="{2C57C06D-81B1-4730-8170-4D0EB801D206}" destId="{13CDB2E8-4CC1-467B-A683-F1A151E4AD90}" srcOrd="1" destOrd="0" presId="urn:microsoft.com/office/officeart/2005/8/layout/orgChart1"/>
    <dgm:cxn modelId="{24EC6C6D-18F6-4B04-8D5C-D3DDF8E2AB96}" type="presParOf" srcId="{2C57C06D-81B1-4730-8170-4D0EB801D206}" destId="{35354447-6243-49E2-BBCB-B48A95FA24F2}" srcOrd="2" destOrd="0" presId="urn:microsoft.com/office/officeart/2005/8/layout/orgChart1"/>
    <dgm:cxn modelId="{3C8A43B2-9706-4094-9A5D-E6C489BD61D6}" type="presParOf" srcId="{A8485C7C-C049-4894-98CD-5D33DA82CEAE}" destId="{87B3F5D6-A0BE-4FD6-A491-7C76E90C2E66}" srcOrd="2" destOrd="0" presId="urn:microsoft.com/office/officeart/2005/8/layout/orgChart1"/>
    <dgm:cxn modelId="{6BEDAF93-1AD4-48E6-BCD7-9ED495653E37}" type="presParOf" srcId="{A8485C7C-C049-4894-98CD-5D33DA82CEAE}" destId="{D3558F87-6DCC-4A8C-8D15-1A97C1087D6E}" srcOrd="3" destOrd="0" presId="urn:microsoft.com/office/officeart/2005/8/layout/orgChart1"/>
    <dgm:cxn modelId="{C34D19EE-7DE9-4445-A629-1BB60EB8BF2B}" type="presParOf" srcId="{D3558F87-6DCC-4A8C-8D15-1A97C1087D6E}" destId="{00F7481E-4262-4EDD-9C68-75420EBA051C}" srcOrd="0" destOrd="0" presId="urn:microsoft.com/office/officeart/2005/8/layout/orgChart1"/>
    <dgm:cxn modelId="{2E22F260-E79A-4F2C-8836-2C363A198410}" type="presParOf" srcId="{00F7481E-4262-4EDD-9C68-75420EBA051C}" destId="{A41E0E5E-FC7D-4184-BFF0-77E88EAA3456}" srcOrd="0" destOrd="0" presId="urn:microsoft.com/office/officeart/2005/8/layout/orgChart1"/>
    <dgm:cxn modelId="{B315883E-22F9-44F2-B10B-5A46DAADCC87}" type="presParOf" srcId="{00F7481E-4262-4EDD-9C68-75420EBA051C}" destId="{A1DDF47D-B780-47A0-83A1-572B58506776}" srcOrd="1" destOrd="0" presId="urn:microsoft.com/office/officeart/2005/8/layout/orgChart1"/>
    <dgm:cxn modelId="{E19F185A-FF5A-4523-9CC7-80B510859816}" type="presParOf" srcId="{D3558F87-6DCC-4A8C-8D15-1A97C1087D6E}" destId="{5B4C0CBF-26AE-4A56-BBF6-AD2BB1FF12D2}" srcOrd="1" destOrd="0" presId="urn:microsoft.com/office/officeart/2005/8/layout/orgChart1"/>
    <dgm:cxn modelId="{E0EA1B93-3D1F-46A1-95A5-7ED80A2B59B1}" type="presParOf" srcId="{D3558F87-6DCC-4A8C-8D15-1A97C1087D6E}" destId="{62807FAB-040F-49C3-B0F8-BC8A3CC7AE6F}" srcOrd="2" destOrd="0" presId="urn:microsoft.com/office/officeart/2005/8/layout/orgChart1"/>
    <dgm:cxn modelId="{215F0DA2-0F11-47CD-B18E-1193ACCEA664}" type="presParOf" srcId="{A8485C7C-C049-4894-98CD-5D33DA82CEAE}" destId="{6FD063F2-4309-4939-921C-660AEA9785C3}" srcOrd="4" destOrd="0" presId="urn:microsoft.com/office/officeart/2005/8/layout/orgChart1"/>
    <dgm:cxn modelId="{FD307E06-9242-4B29-84AA-4DC3F215FCCE}" type="presParOf" srcId="{A8485C7C-C049-4894-98CD-5D33DA82CEAE}" destId="{D32457C0-A3E2-4200-BD4A-A342D1984D43}" srcOrd="5" destOrd="0" presId="urn:microsoft.com/office/officeart/2005/8/layout/orgChart1"/>
    <dgm:cxn modelId="{B13F75E7-8850-45BD-A1F2-DDD8F0DB2C35}" type="presParOf" srcId="{D32457C0-A3E2-4200-BD4A-A342D1984D43}" destId="{41231317-3F4D-4B0B-8AC9-875638EDD84F}" srcOrd="0" destOrd="0" presId="urn:microsoft.com/office/officeart/2005/8/layout/orgChart1"/>
    <dgm:cxn modelId="{C86C5BD3-4020-4D94-87F4-3B729B2E4BDF}" type="presParOf" srcId="{41231317-3F4D-4B0B-8AC9-875638EDD84F}" destId="{2A35E190-3AF9-4D66-A972-CAEA73128F0C}" srcOrd="0" destOrd="0" presId="urn:microsoft.com/office/officeart/2005/8/layout/orgChart1"/>
    <dgm:cxn modelId="{22CC74DC-6B2E-486C-AFAB-91B323971AA7}" type="presParOf" srcId="{41231317-3F4D-4B0B-8AC9-875638EDD84F}" destId="{C59F5C3B-8730-46F3-B3C1-C69215F43AA3}" srcOrd="1" destOrd="0" presId="urn:microsoft.com/office/officeart/2005/8/layout/orgChart1"/>
    <dgm:cxn modelId="{4BD0227C-7252-4C01-9F47-904C551D3A2A}" type="presParOf" srcId="{D32457C0-A3E2-4200-BD4A-A342D1984D43}" destId="{EFBC824D-F660-4D37-A623-63A0C400AA10}" srcOrd="1" destOrd="0" presId="urn:microsoft.com/office/officeart/2005/8/layout/orgChart1"/>
    <dgm:cxn modelId="{DF07ABDD-2A54-4F29-863C-B10C184449FE}" type="presParOf" srcId="{D32457C0-A3E2-4200-BD4A-A342D1984D43}" destId="{BD19FEF0-A8FF-4840-AA03-F2A8F826AEBF}" srcOrd="2" destOrd="0" presId="urn:microsoft.com/office/officeart/2005/8/layout/orgChart1"/>
    <dgm:cxn modelId="{502D89BE-ED1C-4F8B-B674-AB770A6A8B1B}" type="presParOf" srcId="{36D0F55F-0A0A-47B4-A340-4FC475EFAE50}" destId="{140107C4-C574-4D34-8F90-C45DDC74E4F6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FD063F2-4309-4939-921C-660AEA9785C3}">
      <dsp:nvSpPr>
        <dsp:cNvPr id="0" name=""/>
        <dsp:cNvSpPr/>
      </dsp:nvSpPr>
      <dsp:spPr>
        <a:xfrm>
          <a:off x="3048000" y="1743267"/>
          <a:ext cx="2156482" cy="37426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7132"/>
              </a:lnTo>
              <a:lnTo>
                <a:pt x="2156482" y="187132"/>
              </a:lnTo>
              <a:lnTo>
                <a:pt x="2156482" y="374265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7B3F5D6-A0BE-4FD6-A491-7C76E90C2E66}">
      <dsp:nvSpPr>
        <dsp:cNvPr id="0" name=""/>
        <dsp:cNvSpPr/>
      </dsp:nvSpPr>
      <dsp:spPr>
        <a:xfrm>
          <a:off x="3002280" y="1743267"/>
          <a:ext cx="91440" cy="374265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74265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DAF0CB7-DD16-43AA-9257-A05F9F79C146}">
      <dsp:nvSpPr>
        <dsp:cNvPr id="0" name=""/>
        <dsp:cNvSpPr/>
      </dsp:nvSpPr>
      <dsp:spPr>
        <a:xfrm>
          <a:off x="891517" y="1743267"/>
          <a:ext cx="2156482" cy="374265"/>
        </a:xfrm>
        <a:custGeom>
          <a:avLst/>
          <a:gdLst/>
          <a:ahLst/>
          <a:cxnLst/>
          <a:rect l="0" t="0" r="0" b="0"/>
          <a:pathLst>
            <a:path>
              <a:moveTo>
                <a:pt x="2156482" y="0"/>
              </a:moveTo>
              <a:lnTo>
                <a:pt x="2156482" y="187132"/>
              </a:lnTo>
              <a:lnTo>
                <a:pt x="0" y="187132"/>
              </a:lnTo>
              <a:lnTo>
                <a:pt x="0" y="374265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6251DF8-3407-4D01-BCCA-F2EE76B4C3A5}">
      <dsp:nvSpPr>
        <dsp:cNvPr id="0" name=""/>
        <dsp:cNvSpPr/>
      </dsp:nvSpPr>
      <dsp:spPr>
        <a:xfrm>
          <a:off x="2156891" y="852158"/>
          <a:ext cx="1782216" cy="89110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685" tIns="19685" rIns="19685" bIns="19685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kern="1200" dirty="0" smtClean="0"/>
            <a:t>Нервная система</a:t>
          </a:r>
          <a:endParaRPr lang="ru-RU" sz="3100" kern="1200" dirty="0"/>
        </a:p>
      </dsp:txBody>
      <dsp:txXfrm>
        <a:off x="2156891" y="852158"/>
        <a:ext cx="1782216" cy="891108"/>
      </dsp:txXfrm>
    </dsp:sp>
    <dsp:sp modelId="{BB342FB9-5FF6-4633-BF19-F313049A2639}">
      <dsp:nvSpPr>
        <dsp:cNvPr id="0" name=""/>
        <dsp:cNvSpPr/>
      </dsp:nvSpPr>
      <dsp:spPr>
        <a:xfrm>
          <a:off x="409" y="2117532"/>
          <a:ext cx="1782216" cy="89110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685" tIns="19685" rIns="19685" bIns="19685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kern="1200" dirty="0" smtClean="0"/>
            <a:t>Головной мозг</a:t>
          </a:r>
          <a:endParaRPr lang="ru-RU" sz="3100" kern="1200" dirty="0"/>
        </a:p>
      </dsp:txBody>
      <dsp:txXfrm>
        <a:off x="409" y="2117532"/>
        <a:ext cx="1782216" cy="891108"/>
      </dsp:txXfrm>
    </dsp:sp>
    <dsp:sp modelId="{A41E0E5E-FC7D-4184-BFF0-77E88EAA3456}">
      <dsp:nvSpPr>
        <dsp:cNvPr id="0" name=""/>
        <dsp:cNvSpPr/>
      </dsp:nvSpPr>
      <dsp:spPr>
        <a:xfrm>
          <a:off x="2156891" y="2117532"/>
          <a:ext cx="1782216" cy="89110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685" tIns="19685" rIns="19685" bIns="19685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kern="1200" dirty="0" smtClean="0"/>
            <a:t>Спинной мозг</a:t>
          </a:r>
          <a:endParaRPr lang="ru-RU" sz="3100" kern="1200" dirty="0"/>
        </a:p>
      </dsp:txBody>
      <dsp:txXfrm>
        <a:off x="2156891" y="2117532"/>
        <a:ext cx="1782216" cy="891108"/>
      </dsp:txXfrm>
    </dsp:sp>
    <dsp:sp modelId="{2A35E190-3AF9-4D66-A972-CAEA73128F0C}">
      <dsp:nvSpPr>
        <dsp:cNvPr id="0" name=""/>
        <dsp:cNvSpPr/>
      </dsp:nvSpPr>
      <dsp:spPr>
        <a:xfrm>
          <a:off x="4313373" y="2117532"/>
          <a:ext cx="1782216" cy="89110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685" tIns="19685" rIns="19685" bIns="19685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kern="1200" dirty="0" smtClean="0"/>
            <a:t>Нервы</a:t>
          </a:r>
          <a:endParaRPr lang="ru-RU" sz="3100" kern="1200" dirty="0"/>
        </a:p>
      </dsp:txBody>
      <dsp:txXfrm>
        <a:off x="4313373" y="2117532"/>
        <a:ext cx="1782216" cy="89110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6"/>
          <p:cNvGrpSpPr>
            <a:grpSpLocks/>
          </p:cNvGrpSpPr>
          <p:nvPr/>
        </p:nvGrpSpPr>
        <p:grpSpPr bwMode="auto">
          <a:xfrm>
            <a:off x="-7938" y="-7938"/>
            <a:ext cx="9169401" cy="6873876"/>
            <a:chOff x="-8466" y="-8468"/>
            <a:chExt cx="9169804" cy="6874935"/>
          </a:xfrm>
        </p:grpSpPr>
        <p:cxnSp>
          <p:nvCxnSpPr>
            <p:cNvPr id="5" name="Straight Connector 16"/>
            <p:cNvCxnSpPr/>
            <p:nvPr/>
          </p:nvCxnSpPr>
          <p:spPr>
            <a:xfrm flipV="1">
              <a:off x="5130498" y="4175239"/>
              <a:ext cx="4022902" cy="2683288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17"/>
            <p:cNvCxnSpPr/>
            <p:nvPr/>
          </p:nvCxnSpPr>
          <p:spPr>
            <a:xfrm>
              <a:off x="7041932" y="-529"/>
              <a:ext cx="1219254" cy="6859057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Freeform 18"/>
            <p:cNvSpPr/>
            <p:nvPr/>
          </p:nvSpPr>
          <p:spPr>
            <a:xfrm>
              <a:off x="6891113" y="-529"/>
              <a:ext cx="2270225" cy="686699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19"/>
            <p:cNvSpPr/>
            <p:nvPr/>
          </p:nvSpPr>
          <p:spPr>
            <a:xfrm>
              <a:off x="7205452" y="-8468"/>
              <a:ext cx="1947948" cy="6866996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20"/>
            <p:cNvSpPr/>
            <p:nvPr/>
          </p:nvSpPr>
          <p:spPr>
            <a:xfrm>
              <a:off x="6638689" y="3919613"/>
              <a:ext cx="2513123" cy="2938915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21"/>
            <p:cNvSpPr/>
            <p:nvPr/>
          </p:nvSpPr>
          <p:spPr>
            <a:xfrm>
              <a:off x="7010180" y="-8468"/>
              <a:ext cx="2143219" cy="6866996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22"/>
            <p:cNvSpPr/>
            <p:nvPr/>
          </p:nvSpPr>
          <p:spPr>
            <a:xfrm>
              <a:off x="8296112" y="-8468"/>
              <a:ext cx="857288" cy="6866996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23"/>
            <p:cNvSpPr/>
            <p:nvPr/>
          </p:nvSpPr>
          <p:spPr>
            <a:xfrm>
              <a:off x="8077027" y="-8468"/>
              <a:ext cx="1066847" cy="6866996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24"/>
            <p:cNvSpPr/>
            <p:nvPr/>
          </p:nvSpPr>
          <p:spPr>
            <a:xfrm>
              <a:off x="8059565" y="4894488"/>
              <a:ext cx="1095423" cy="1964040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27"/>
            <p:cNvSpPr/>
            <p:nvPr/>
          </p:nvSpPr>
          <p:spPr>
            <a:xfrm>
              <a:off x="-8466" y="-8468"/>
              <a:ext cx="863639" cy="5698416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57B793-9474-43FD-BDF0-99E402230CA4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773264091"/>
      </p:ext>
    </p:extLst>
  </p:cSld>
  <p:clrMapOvr>
    <a:masterClrMapping/>
  </p:clrMapOvr>
  <p:transition spd="slow">
    <p:rand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CF59D7-0220-49D8-B920-729B133360B3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1009069"/>
      </p:ext>
    </p:extLst>
  </p:cSld>
  <p:clrMapOvr>
    <a:masterClrMapping/>
  </p:clrMapOvr>
  <p:transition spd="slow">
    <p:rand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482600" y="790575"/>
            <a:ext cx="457200" cy="584200"/>
          </a:xfrm>
          <a:prstGeom prst="rect">
            <a:avLst/>
          </a:prstGeom>
          <a:noFill/>
          <a:ln>
            <a:noFill/>
          </a:ln>
          <a:extLst/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sz="8000" smtClean="0">
                <a:solidFill>
                  <a:srgbClr val="C0E474"/>
                </a:solidFill>
              </a:rPr>
              <a:t>“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6748463" y="2886075"/>
            <a:ext cx="457200" cy="585788"/>
          </a:xfrm>
          <a:prstGeom prst="rect">
            <a:avLst/>
          </a:prstGeom>
          <a:noFill/>
          <a:ln>
            <a:noFill/>
          </a:ln>
          <a:extLst/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sz="8000" smtClean="0">
                <a:solidFill>
                  <a:srgbClr val="C0E474"/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fld id="{D8C46306-C52D-4F22-B8F8-FEEA24F6EBE0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770248099"/>
      </p:ext>
    </p:extLst>
  </p:cSld>
  <p:clrMapOvr>
    <a:masterClrMapping/>
  </p:clrMapOvr>
  <p:transition spd="slow">
    <p:random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2C17A5-262E-473B-AE94-77F301E722EC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21918309"/>
      </p:ext>
    </p:extLst>
  </p:cSld>
  <p:clrMapOvr>
    <a:masterClrMapping/>
  </p:clrMapOvr>
  <p:transition spd="slow">
    <p:random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482600" y="790575"/>
            <a:ext cx="457200" cy="584200"/>
          </a:xfrm>
          <a:prstGeom prst="rect">
            <a:avLst/>
          </a:prstGeom>
          <a:noFill/>
          <a:ln>
            <a:noFill/>
          </a:ln>
          <a:extLst/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sz="8000" smtClean="0">
                <a:solidFill>
                  <a:srgbClr val="C0E474"/>
                </a:solidFill>
              </a:rPr>
              <a:t>“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6748463" y="2886075"/>
            <a:ext cx="457200" cy="585788"/>
          </a:xfrm>
          <a:prstGeom prst="rect">
            <a:avLst/>
          </a:prstGeom>
          <a:noFill/>
          <a:ln>
            <a:noFill/>
          </a:ln>
          <a:extLst/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sz="8000" smtClean="0">
                <a:solidFill>
                  <a:srgbClr val="C0E474"/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fld id="{20AC6621-112A-4DD4-9834-85C57FA8146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047634664"/>
      </p:ext>
    </p:extLst>
  </p:cSld>
  <p:clrMapOvr>
    <a:masterClrMapping/>
  </p:clrMapOvr>
  <p:transition spd="slow">
    <p:random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fld id="{DCCAA4C9-AB82-4F8A-AF49-7B37049599D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976606620"/>
      </p:ext>
    </p:extLst>
  </p:cSld>
  <p:clrMapOvr>
    <a:masterClrMapping/>
  </p:clrMapOvr>
  <p:transition spd="slow">
    <p:random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C3812A-E189-4C4B-849F-FB3151A787F1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532369213"/>
      </p:ext>
    </p:extLst>
  </p:cSld>
  <p:clrMapOvr>
    <a:masterClrMapping/>
  </p:clrMapOvr>
  <p:transition spd="slow">
    <p:random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8B7AE4-FD0F-4CF3-BF3D-9948BD303AB2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114765629"/>
      </p:ext>
    </p:extLst>
  </p:cSld>
  <p:clrMapOvr>
    <a:masterClrMapping/>
  </p:clrMapOvr>
  <p:transition spd="slow">
    <p:rand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0678BE-BAFD-4DD4-B8B5-EDEA0EC2FEDE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886427875"/>
      </p:ext>
    </p:extLst>
  </p:cSld>
  <p:clrMapOvr>
    <a:masterClrMapping/>
  </p:clrMapOvr>
  <p:transition spd="slow">
    <p:rand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DAE12C-2E37-413F-8FC3-BF1FB602700A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836811292"/>
      </p:ext>
    </p:extLst>
  </p:cSld>
  <p:clrMapOvr>
    <a:masterClrMapping/>
  </p:clrMapOvr>
  <p:transition spd="slow">
    <p:rand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25D0D5-A48F-44F7-A76F-2061FACB16A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617864079"/>
      </p:ext>
    </p:extLst>
  </p:cSld>
  <p:clrMapOvr>
    <a:masterClrMapping/>
  </p:clrMapOvr>
  <p:transition spd="slow">
    <p:rand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F07ABD-F8D1-40D2-91F4-CE42D2DEF338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484751079"/>
      </p:ext>
    </p:extLst>
  </p:cSld>
  <p:clrMapOvr>
    <a:masterClrMapping/>
  </p:clrMapOvr>
  <p:transition spd="slow">
    <p:rand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721C95-5FC6-4CE2-85B5-7A37C7B8C775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395257812"/>
      </p:ext>
    </p:extLst>
  </p:cSld>
  <p:clrMapOvr>
    <a:masterClrMapping/>
  </p:clrMapOvr>
  <p:transition spd="slow">
    <p:rand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F7B0B2-274B-400A-842E-CA2D79C70F3F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165728941"/>
      </p:ext>
    </p:extLst>
  </p:cSld>
  <p:clrMapOvr>
    <a:masterClrMapping/>
  </p:clrMapOvr>
  <p:transition spd="slow">
    <p:rand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D56A10-E6B3-4B1D-8059-0D050AEC11D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276397939"/>
      </p:ext>
    </p:extLst>
  </p:cSld>
  <p:clrMapOvr>
    <a:masterClrMapping/>
  </p:clrMapOvr>
  <p:transition spd="slow">
    <p:rand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9FEB62-87FC-470F-A3EF-BB366599A15D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321255524"/>
      </p:ext>
    </p:extLst>
  </p:cSld>
  <p:clrMapOvr>
    <a:masterClrMapping/>
  </p:clrMapOvr>
  <p:transition spd="slow">
    <p:rand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16"/>
          <p:cNvGrpSpPr>
            <a:grpSpLocks/>
          </p:cNvGrpSpPr>
          <p:nvPr/>
        </p:nvGrpSpPr>
        <p:grpSpPr bwMode="auto">
          <a:xfrm>
            <a:off x="-7938" y="-7938"/>
            <a:ext cx="9169401" cy="6873876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90"/>
              <a:ext cx="457221" cy="285317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497" y="4175239"/>
              <a:ext cx="4022902" cy="2683288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1932" y="-529"/>
              <a:ext cx="1219254" cy="6859057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113" y="-529"/>
              <a:ext cx="2270225" cy="686699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452" y="-8468"/>
              <a:ext cx="1947948" cy="6866996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8689" y="3919613"/>
              <a:ext cx="2513124" cy="2938915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180" y="-8468"/>
              <a:ext cx="2143219" cy="6866996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6112" y="-8468"/>
              <a:ext cx="857288" cy="6866996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027" y="-8468"/>
              <a:ext cx="1066847" cy="6866996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59564" y="4894488"/>
              <a:ext cx="1095423" cy="1964040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609600" y="609600"/>
            <a:ext cx="6348413" cy="132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  <a:endParaRPr lang="en-US" altLang="ru-RU" smtClean="0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2160588"/>
            <a:ext cx="6348413" cy="3881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438" y="6042025"/>
            <a:ext cx="6842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hangingPunct="1">
              <a:defRPr sz="9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042025"/>
            <a:ext cx="4622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hangingPunct="1">
              <a:defRPr sz="9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5250" y="6042025"/>
            <a:ext cx="512763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900">
                <a:solidFill>
                  <a:schemeClr val="accent1"/>
                </a:solidFill>
              </a:defRPr>
            </a:lvl1pPr>
          </a:lstStyle>
          <a:p>
            <a:fld id="{BDE3DF33-E94F-473B-849F-F9CEF4385DF6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0" r:id="rId1"/>
    <p:sldLayoutId id="2147483737" r:id="rId2"/>
    <p:sldLayoutId id="2147483738" r:id="rId3"/>
    <p:sldLayoutId id="2147483739" r:id="rId4"/>
    <p:sldLayoutId id="2147483740" r:id="rId5"/>
    <p:sldLayoutId id="2147483741" r:id="rId6"/>
    <p:sldLayoutId id="2147483742" r:id="rId7"/>
    <p:sldLayoutId id="2147483743" r:id="rId8"/>
    <p:sldLayoutId id="2147483744" r:id="rId9"/>
    <p:sldLayoutId id="2147483745" r:id="rId10"/>
    <p:sldLayoutId id="2147483751" r:id="rId11"/>
    <p:sldLayoutId id="2147483746" r:id="rId12"/>
    <p:sldLayoutId id="2147483752" r:id="rId13"/>
    <p:sldLayoutId id="2147483747" r:id="rId14"/>
    <p:sldLayoutId id="2147483748" r:id="rId15"/>
    <p:sldLayoutId id="2147483749" r:id="rId16"/>
  </p:sldLayoutIdLst>
  <p:transition spd="slow">
    <p:random/>
  </p:transition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Trebuchet MS" pitchFamily="34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Trebuchet MS" pitchFamily="34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Trebuchet MS" pitchFamily="34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Trebuchet MS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anose="05040102010807070707" pitchFamily="18" charset="2"/>
        <a:buChar char=""/>
        <a:defRPr sz="3200" kern="1200">
          <a:solidFill>
            <a:srgbClr val="404040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anose="05040102010807070707" pitchFamily="18" charset="2"/>
        <a:buChar char=""/>
        <a:defRPr sz="1600" kern="1200">
          <a:solidFill>
            <a:srgbClr val="404040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anose="05040102010807070707" pitchFamily="18" charset="2"/>
        <a:buChar char=""/>
        <a:defRPr sz="1400" kern="1200">
          <a:solidFill>
            <a:srgbClr val="404040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anose="05040102010807070707" pitchFamily="18" charset="2"/>
        <a:buChar char=""/>
        <a:defRPr sz="1200" kern="1200">
          <a:solidFill>
            <a:srgbClr val="404040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anose="05040102010807070707" pitchFamily="18" charset="2"/>
        <a:buChar char=""/>
        <a:defRPr sz="1200" kern="1200">
          <a:solidFill>
            <a:srgbClr val="404040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76200"/>
            <a:ext cx="9144000" cy="693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38200" y="1219200"/>
            <a:ext cx="7772400" cy="2362200"/>
          </a:xfrm>
        </p:spPr>
        <p:txBody>
          <a:bodyPr/>
          <a:lstStyle/>
          <a:p>
            <a:pPr eaLnBrk="1" hangingPunct="1"/>
            <a:r>
              <a:rPr lang="ru-RU" altLang="ru-RU" sz="3600" b="1" smtClean="0">
                <a:solidFill>
                  <a:srgbClr val="FF0000"/>
                </a:solidFill>
              </a:rPr>
              <a:t> </a:t>
            </a:r>
            <a:r>
              <a:rPr lang="ru-RU" altLang="ru-RU" b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Нервная система. Рефлекс. Инстинкт</a:t>
            </a:r>
          </a:p>
        </p:txBody>
      </p:sp>
      <p:sp>
        <p:nvSpPr>
          <p:cNvPr id="512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295400" y="533400"/>
            <a:ext cx="7026275" cy="57150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endParaRPr lang="ru-RU" altLang="ru-RU" sz="2800" b="1" smtClean="0">
              <a:solidFill>
                <a:srgbClr val="0000FF"/>
              </a:solidFill>
            </a:endParaRPr>
          </a:p>
          <a:p>
            <a:pPr algn="l" eaLnBrk="1" hangingPunct="1">
              <a:lnSpc>
                <a:spcPct val="90000"/>
              </a:lnSpc>
            </a:pPr>
            <a:r>
              <a:rPr lang="ru-RU" altLang="ru-RU" sz="2800" b="1" smtClean="0">
                <a:solidFill>
                  <a:srgbClr val="0000FF"/>
                </a:solidFill>
              </a:rPr>
              <a:t> </a:t>
            </a:r>
            <a:endParaRPr lang="ru-RU" altLang="ru-RU" sz="2800" b="1" i="1" smtClean="0">
              <a:solidFill>
                <a:srgbClr val="0000FF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495800" y="3505200"/>
            <a:ext cx="3657600" cy="17541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US" dirty="0">
                <a:latin typeface="Arial" charset="0"/>
              </a:rPr>
              <a:t>  </a:t>
            </a:r>
            <a:endParaRPr lang="ru-RU" dirty="0">
              <a:latin typeface="Arial" charset="0"/>
            </a:endParaRPr>
          </a:p>
          <a:p>
            <a:pPr eaLnBrk="1" hangingPunct="1">
              <a:defRPr/>
            </a:pPr>
            <a:endParaRPr lang="ru-RU" dirty="0">
              <a:solidFill>
                <a:schemeClr val="bg1">
                  <a:lumMod val="60000"/>
                  <a:lumOff val="40000"/>
                </a:schemeClr>
              </a:solidFill>
              <a:latin typeface="Arial" charset="0"/>
            </a:endParaRPr>
          </a:p>
          <a:p>
            <a:pPr eaLnBrk="1" hangingPunct="1">
              <a:defRPr/>
            </a:pPr>
            <a:endParaRPr lang="ru-RU" dirty="0">
              <a:solidFill>
                <a:schemeClr val="bg1">
                  <a:lumMod val="60000"/>
                  <a:lumOff val="40000"/>
                </a:schemeClr>
              </a:solidFill>
              <a:latin typeface="Arial" charset="0"/>
            </a:endParaRPr>
          </a:p>
          <a:p>
            <a:pPr eaLnBrk="1" hangingPunct="1">
              <a:defRPr/>
            </a:pPr>
            <a:endParaRPr lang="ru-RU" dirty="0">
              <a:solidFill>
                <a:schemeClr val="bg1">
                  <a:lumMod val="60000"/>
                  <a:lumOff val="40000"/>
                </a:schemeClr>
              </a:solidFill>
              <a:latin typeface="Arial" charset="0"/>
            </a:endParaRPr>
          </a:p>
          <a:p>
            <a:pPr eaLnBrk="1" hangingPunct="1">
              <a:defRPr/>
            </a:pPr>
            <a:endParaRPr lang="ru-RU" dirty="0">
              <a:solidFill>
                <a:schemeClr val="bg1">
                  <a:lumMod val="60000"/>
                  <a:lumOff val="40000"/>
                </a:schemeClr>
              </a:solidFill>
              <a:latin typeface="Arial" charset="0"/>
            </a:endParaRPr>
          </a:p>
          <a:p>
            <a:pPr eaLnBrk="1" hangingPunct="1">
              <a:defRPr/>
            </a:pPr>
            <a:endParaRPr lang="ru-RU" dirty="0">
              <a:solidFill>
                <a:schemeClr val="bg1">
                  <a:lumMod val="60000"/>
                  <a:lumOff val="40000"/>
                </a:schemeClr>
              </a:solidFill>
              <a:latin typeface="Arial" charset="0"/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39" name="Заголовок 1"/>
          <p:cNvSpPr>
            <a:spLocks noGrp="1"/>
          </p:cNvSpPr>
          <p:nvPr>
            <p:ph type="title"/>
          </p:nvPr>
        </p:nvSpPr>
        <p:spPr>
          <a:xfrm>
            <a:off x="609600" y="1295400"/>
            <a:ext cx="3733800" cy="635000"/>
          </a:xfrm>
        </p:spPr>
        <p:txBody>
          <a:bodyPr/>
          <a:lstStyle/>
          <a:p>
            <a:pPr eaLnBrk="1" hangingPunct="1"/>
            <a:r>
              <a:rPr lang="ru-RU" altLang="ru-RU" smtClean="0">
                <a:solidFill>
                  <a:srgbClr val="0000FF"/>
                </a:solidFill>
              </a:rPr>
              <a:t>Нервная система  птиц</a:t>
            </a:r>
            <a:endParaRPr lang="ru-RU" altLang="ru-RU" smtClean="0"/>
          </a:p>
        </p:txBody>
      </p:sp>
      <p:pic>
        <p:nvPicPr>
          <p:cNvPr id="14340" name="Picture 4" descr="E:\Documents and Settings\Admin\Мои документы\Мои рисунки\Изображение\Изображение 1344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81000" y="3124200"/>
            <a:ext cx="4724400" cy="2057400"/>
          </a:xfrm>
          <a:noFill/>
        </p:spPr>
      </p:pic>
      <p:pic>
        <p:nvPicPr>
          <p:cNvPr id="14341" name="Picture 5" descr="E:\Documents and Settings\Admin\Мои документы\Мои рисунки\Изображение\Изображение 1345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5000" y="457200"/>
            <a:ext cx="3048000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2" name="Picture 4" descr="E:\Documents and Settings\Admin\Мои документы\Мои рисунки\Изображение\Изображение 1344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1000" y="3048000"/>
            <a:ext cx="4953000" cy="358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7" name="Заголовок 1"/>
          <p:cNvSpPr>
            <a:spLocks noGrp="1"/>
          </p:cNvSpPr>
          <p:nvPr>
            <p:ph type="title"/>
          </p:nvPr>
        </p:nvSpPr>
        <p:spPr>
          <a:xfrm>
            <a:off x="609600" y="1295400"/>
            <a:ext cx="2590800" cy="6350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rgbClr val="0000FF"/>
                </a:solidFill>
              </a:rPr>
              <a:t>Нервная система млекопитающих</a:t>
            </a:r>
            <a:endParaRPr lang="ru-RU" dirty="0" smtClean="0"/>
          </a:p>
        </p:txBody>
      </p:sp>
      <p:pic>
        <p:nvPicPr>
          <p:cNvPr id="15364" name="Picture 4" descr="Mam04_09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886200" y="1052513"/>
            <a:ext cx="4795838" cy="1909762"/>
          </a:xfrm>
          <a:noFill/>
        </p:spPr>
      </p:pic>
      <p:pic>
        <p:nvPicPr>
          <p:cNvPr id="15365" name="Picture 4" descr="E:\Documents and Settings\Admin\Мои документы\Мои рисунки\Изображение\Изображение 1346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600" y="3505200"/>
            <a:ext cx="4800600" cy="3027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7" name="Заголовок 1"/>
          <p:cNvSpPr>
            <a:spLocks noGrp="1"/>
          </p:cNvSpPr>
          <p:nvPr>
            <p:ph type="title"/>
          </p:nvPr>
        </p:nvSpPr>
        <p:spPr>
          <a:xfrm>
            <a:off x="1295400" y="685800"/>
            <a:ext cx="6348413" cy="1320800"/>
          </a:xfrm>
        </p:spPr>
        <p:txBody>
          <a:bodyPr/>
          <a:lstStyle/>
          <a:p>
            <a:pPr algn="ctr" eaLnBrk="1" hangingPunct="1"/>
            <a:r>
              <a:rPr lang="ru-RU" altLang="ru-RU" sz="3200" smtClean="0">
                <a:solidFill>
                  <a:srgbClr val="FF0000"/>
                </a:solidFill>
              </a:rPr>
              <a:t>Отличия безусловного и условного рефлексов</a:t>
            </a: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685800" y="2057400"/>
          <a:ext cx="7543800" cy="381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03027"/>
                <a:gridCol w="3740773"/>
              </a:tblGrid>
              <a:tr h="1440383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FF0000"/>
                          </a:solidFill>
                        </a:rPr>
                        <a:t>Безусловные</a:t>
                      </a:r>
                      <a:r>
                        <a:rPr lang="ru-RU" sz="2800" b="1" baseline="0" dirty="0" smtClean="0">
                          <a:solidFill>
                            <a:srgbClr val="FF0000"/>
                          </a:solidFill>
                        </a:rPr>
                        <a:t> рефлексы</a:t>
                      </a:r>
                      <a:endParaRPr lang="ru-RU" sz="2800" b="1" dirty="0">
                        <a:solidFill>
                          <a:srgbClr val="FF0000"/>
                        </a:solidFill>
                      </a:endParaRPr>
                    </a:p>
                  </a:txBody>
                  <a:tcPr marL="70538" marR="70538" marT="45709" marB="4570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rgbClr val="FF0000"/>
                          </a:solidFill>
                        </a:rPr>
                        <a:t>Условные </a:t>
                      </a:r>
                    </a:p>
                    <a:p>
                      <a:pPr algn="ctr"/>
                      <a:r>
                        <a:rPr lang="ru-RU" sz="2800" dirty="0" smtClean="0">
                          <a:solidFill>
                            <a:srgbClr val="FF0000"/>
                          </a:solidFill>
                        </a:rPr>
                        <a:t>рефлексы</a:t>
                      </a:r>
                      <a:endParaRPr lang="ru-RU" sz="2800" dirty="0">
                        <a:solidFill>
                          <a:srgbClr val="FF0000"/>
                        </a:solidFill>
                      </a:endParaRPr>
                    </a:p>
                  </a:txBody>
                  <a:tcPr marL="70538" marR="70538" marT="45709" marB="45709"/>
                </a:tc>
              </a:tr>
              <a:tr h="789872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1. врожденные</a:t>
                      </a:r>
                      <a:endParaRPr lang="ru-RU" sz="2800" dirty="0"/>
                    </a:p>
                  </a:txBody>
                  <a:tcPr marL="70538" marR="70538" marT="45709" marB="45709"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1. приобретенные</a:t>
                      </a:r>
                      <a:endParaRPr lang="ru-RU" sz="2800" dirty="0"/>
                    </a:p>
                  </a:txBody>
                  <a:tcPr marL="70538" marR="70538" marT="45709" marB="45709"/>
                </a:tc>
              </a:tr>
              <a:tr h="789872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2. видовые</a:t>
                      </a:r>
                      <a:endParaRPr lang="ru-RU" sz="2800" dirty="0"/>
                    </a:p>
                  </a:txBody>
                  <a:tcPr marL="70538" marR="70538" marT="45709" marB="45709"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2. индивидуальные</a:t>
                      </a:r>
                      <a:endParaRPr lang="ru-RU" sz="2800" dirty="0"/>
                    </a:p>
                  </a:txBody>
                  <a:tcPr marL="70538" marR="70538" marT="45709" marB="45709"/>
                </a:tc>
              </a:tr>
              <a:tr h="789872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3.постоянные</a:t>
                      </a:r>
                      <a:endParaRPr lang="ru-RU" sz="2800" dirty="0"/>
                    </a:p>
                  </a:txBody>
                  <a:tcPr marL="70538" marR="70538" marT="45709" marB="45709"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3. временные</a:t>
                      </a:r>
                      <a:endParaRPr lang="ru-RU" sz="2800" dirty="0"/>
                    </a:p>
                  </a:txBody>
                  <a:tcPr marL="70538" marR="70538" marT="45709" marB="45709"/>
                </a:tc>
              </a:tr>
            </a:tbl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685800" y="5105400"/>
            <a:ext cx="3733800" cy="762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4419600" y="5105400"/>
            <a:ext cx="3810000" cy="762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685800" y="3429000"/>
            <a:ext cx="37338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685800" y="4343400"/>
            <a:ext cx="3733800" cy="762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4419600" y="4267200"/>
            <a:ext cx="3810000" cy="838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4419600" y="3429000"/>
            <a:ext cx="3810000" cy="838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1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21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2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31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36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4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mtClean="0">
                <a:solidFill>
                  <a:srgbClr val="FF0000"/>
                </a:solidFill>
              </a:rPr>
              <a:t>Нервная клетка</a:t>
            </a:r>
          </a:p>
        </p:txBody>
      </p:sp>
      <p:pic>
        <p:nvPicPr>
          <p:cNvPr id="14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</p:spPr>
      </p:pic>
      <p:pic>
        <p:nvPicPr>
          <p:cNvPr id="6148" name="Picture 5" descr="E:\Documents and Settings\Admin\Мои документы\Мои рисунки\Изображение\Изображение 1111235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62200" y="1524000"/>
            <a:ext cx="3124200" cy="4745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Прямоугольник 16"/>
          <p:cNvSpPr/>
          <p:nvPr/>
        </p:nvSpPr>
        <p:spPr>
          <a:xfrm>
            <a:off x="381000" y="2286000"/>
            <a:ext cx="2362200" cy="609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dirty="0"/>
              <a:t> </a:t>
            </a:r>
            <a:r>
              <a:rPr lang="ru-RU" sz="3200" dirty="0"/>
              <a:t>тело 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5029200" y="2895600"/>
            <a:ext cx="2362200" cy="609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dirty="0"/>
              <a:t> </a:t>
            </a:r>
            <a:r>
              <a:rPr lang="ru-RU" sz="2800" dirty="0"/>
              <a:t>отростки</a:t>
            </a:r>
          </a:p>
        </p:txBody>
      </p:sp>
      <p:sp>
        <p:nvSpPr>
          <p:cNvPr id="6151" name="TextBox 1"/>
          <p:cNvSpPr txBox="1">
            <a:spLocks noChangeArrowheads="1"/>
          </p:cNvSpPr>
          <p:nvPr/>
        </p:nvSpPr>
        <p:spPr bwMode="auto">
          <a:xfrm>
            <a:off x="7556500" y="6269038"/>
            <a:ext cx="15240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800"/>
              <a:t>РТ № 4</a:t>
            </a:r>
          </a:p>
        </p:txBody>
      </p:sp>
      <p:sp>
        <p:nvSpPr>
          <p:cNvPr id="6152" name="TextBox 2"/>
          <p:cNvSpPr txBox="1">
            <a:spLocks noChangeArrowheads="1"/>
          </p:cNvSpPr>
          <p:nvPr/>
        </p:nvSpPr>
        <p:spPr bwMode="auto">
          <a:xfrm>
            <a:off x="1447800" y="512763"/>
            <a:ext cx="59436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3200" dirty="0"/>
              <a:t>СТРОЕНИЕ НЕЙРОНА</a:t>
            </a:r>
          </a:p>
        </p:txBody>
      </p:sp>
      <p:sp>
        <p:nvSpPr>
          <p:cNvPr id="6153" name="TextBox 8"/>
          <p:cNvSpPr txBox="1">
            <a:spLocks noChangeArrowheads="1"/>
          </p:cNvSpPr>
          <p:nvPr/>
        </p:nvSpPr>
        <p:spPr bwMode="auto">
          <a:xfrm>
            <a:off x="5562600" y="1752600"/>
            <a:ext cx="22098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ru-RU" altLang="ru-RU"/>
          </a:p>
        </p:txBody>
      </p:sp>
      <p:cxnSp>
        <p:nvCxnSpPr>
          <p:cNvPr id="11" name="Прямая со стрелкой 10"/>
          <p:cNvCxnSpPr/>
          <p:nvPr/>
        </p:nvCxnSpPr>
        <p:spPr>
          <a:xfrm flipV="1">
            <a:off x="5181600" y="1828800"/>
            <a:ext cx="609600" cy="152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5715000" y="1600200"/>
            <a:ext cx="22098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ru-RU" altLang="ru-RU" sz="2800" b="1" u="sng">
                <a:solidFill>
                  <a:schemeClr val="bg1"/>
                </a:solidFill>
              </a:rPr>
              <a:t>Дендриты</a:t>
            </a:r>
          </a:p>
        </p:txBody>
      </p:sp>
      <p:cxnSp>
        <p:nvCxnSpPr>
          <p:cNvPr id="16" name="Прямая со стрелкой 15"/>
          <p:cNvCxnSpPr/>
          <p:nvPr/>
        </p:nvCxnSpPr>
        <p:spPr>
          <a:xfrm rot="10800000" flipV="1">
            <a:off x="1905000" y="4191000"/>
            <a:ext cx="2133600" cy="609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228600" y="4495800"/>
            <a:ext cx="19050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ru-RU" altLang="ru-RU" sz="3200" b="1" u="sng">
                <a:solidFill>
                  <a:schemeClr val="bg1"/>
                </a:solidFill>
              </a:rPr>
              <a:t>Аксон</a:t>
            </a: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7" descr="img1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8000" r="75999"/>
          <a:stretch>
            <a:fillRect/>
          </a:stretch>
        </p:blipFill>
        <p:spPr bwMode="auto">
          <a:xfrm>
            <a:off x="-304800" y="1676400"/>
            <a:ext cx="3124200" cy="381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2" name="Прямоугольник 2"/>
          <p:cNvSpPr>
            <a:spLocks noChangeArrowheads="1"/>
          </p:cNvSpPr>
          <p:nvPr/>
        </p:nvSpPr>
        <p:spPr bwMode="auto">
          <a:xfrm>
            <a:off x="2971800" y="1752600"/>
            <a:ext cx="4572000" cy="1878013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ru-RU" sz="2800" dirty="0">
                <a:solidFill>
                  <a:srgbClr val="FF0000"/>
                </a:solidFill>
                <a:latin typeface="Arial" charset="0"/>
              </a:rPr>
              <a:t>Нервные клетки образуют примитивную </a:t>
            </a:r>
            <a:r>
              <a:rPr lang="ru-RU" sz="3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Arial" charset="0"/>
              </a:rPr>
              <a:t>диффузную</a:t>
            </a:r>
            <a:r>
              <a:rPr lang="ru-RU" sz="3200" dirty="0">
                <a:solidFill>
                  <a:schemeClr val="tx2">
                    <a:lumMod val="60000"/>
                    <a:lumOff val="40000"/>
                  </a:schemeClr>
                </a:solidFill>
                <a:latin typeface="Arial" charset="0"/>
              </a:rPr>
              <a:t> </a:t>
            </a:r>
            <a:r>
              <a:rPr lang="ru-RU" sz="2800" dirty="0">
                <a:solidFill>
                  <a:srgbClr val="FF0000"/>
                </a:solidFill>
                <a:latin typeface="Arial" charset="0"/>
              </a:rPr>
              <a:t>нервную систему </a:t>
            </a:r>
          </a:p>
        </p:txBody>
      </p:sp>
      <p:sp>
        <p:nvSpPr>
          <p:cNvPr id="7173" name="Прямоугольник 4"/>
          <p:cNvSpPr>
            <a:spLocks noChangeArrowheads="1"/>
          </p:cNvSpPr>
          <p:nvPr/>
        </p:nvSpPr>
        <p:spPr bwMode="auto">
          <a:xfrm>
            <a:off x="2667000" y="609600"/>
            <a:ext cx="4572000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/>
              <a:t> </a:t>
            </a:r>
            <a:r>
              <a:rPr lang="ru-RU" altLang="ru-RU" sz="3200" b="1">
                <a:solidFill>
                  <a:srgbClr val="0000FF"/>
                </a:solidFill>
              </a:rPr>
              <a:t>Нервная система  кишечнополостных</a:t>
            </a:r>
          </a:p>
        </p:txBody>
      </p:sp>
      <p:pic>
        <p:nvPicPr>
          <p:cNvPr id="7174" name="Picture 6" descr="E:\Documents and Settings\Admin\Мои документы\Мои рисунки\Изображение\Изображение 112349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79700" y="3700463"/>
            <a:ext cx="2660650" cy="177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5" name="Заголовок 7"/>
          <p:cNvSpPr>
            <a:spLocks noGrp="1"/>
          </p:cNvSpPr>
          <p:nvPr>
            <p:ph type="title"/>
          </p:nvPr>
        </p:nvSpPr>
        <p:spPr>
          <a:xfrm>
            <a:off x="609600" y="1498600"/>
            <a:ext cx="2790825" cy="1277938"/>
          </a:xfrm>
        </p:spPr>
        <p:txBody>
          <a:bodyPr/>
          <a:lstStyle/>
          <a:p>
            <a:pPr eaLnBrk="1" hangingPunct="1"/>
            <a:endParaRPr lang="ru-RU" altLang="ru-RU" smtClean="0"/>
          </a:p>
        </p:txBody>
      </p:sp>
      <p:pic>
        <p:nvPicPr>
          <p:cNvPr id="7176" name="Объект 10"/>
          <p:cNvPicPr>
            <a:picLocks noGrp="1" noChangeAspect="1"/>
          </p:cNvPicPr>
          <p:nvPr>
            <p:ph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468938" y="3070225"/>
            <a:ext cx="3386137" cy="3759200"/>
          </a:xfrm>
        </p:spPr>
      </p:pic>
      <p:sp>
        <p:nvSpPr>
          <p:cNvPr id="7177" name="Текст 9"/>
          <p:cNvSpPr>
            <a:spLocks noGrp="1"/>
          </p:cNvSpPr>
          <p:nvPr>
            <p:ph type="body" sz="half" idx="2"/>
          </p:nvPr>
        </p:nvSpPr>
        <p:spPr>
          <a:xfrm>
            <a:off x="609600" y="2776538"/>
            <a:ext cx="2790825" cy="2584450"/>
          </a:xfrm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ru-RU" b="1" dirty="0" smtClean="0">
                <a:solidFill>
                  <a:srgbClr val="0000FF"/>
                </a:solidFill>
              </a:rPr>
              <a:t>Нервная система </a:t>
            </a:r>
            <a:r>
              <a:rPr lang="ru-RU" b="1" u="sng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узлового</a:t>
            </a:r>
            <a:r>
              <a:rPr lang="ru-RU" b="1" dirty="0" smtClean="0">
                <a:solidFill>
                  <a:srgbClr val="0000FF"/>
                </a:solidFill>
              </a:rPr>
              <a:t> типа</a:t>
            </a:r>
          </a:p>
        </p:txBody>
      </p:sp>
      <p:pic>
        <p:nvPicPr>
          <p:cNvPr id="8196" name="Picture 4" descr="Нервная система плоских червей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71463" y="1570038"/>
            <a:ext cx="2836862" cy="3078162"/>
          </a:xfrm>
          <a:noFill/>
        </p:spPr>
      </p:pic>
      <p:sp>
        <p:nvSpPr>
          <p:cNvPr id="8197" name="Прямоугольник 6"/>
          <p:cNvSpPr>
            <a:spLocks noChangeArrowheads="1"/>
          </p:cNvSpPr>
          <p:nvPr/>
        </p:nvSpPr>
        <p:spPr bwMode="auto">
          <a:xfrm>
            <a:off x="762000" y="2286000"/>
            <a:ext cx="29718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/>
              <a:t> </a:t>
            </a:r>
          </a:p>
        </p:txBody>
      </p:sp>
      <p:sp>
        <p:nvSpPr>
          <p:cNvPr id="8198" name="Прямоугольник 7"/>
          <p:cNvSpPr>
            <a:spLocks noChangeArrowheads="1"/>
          </p:cNvSpPr>
          <p:nvPr/>
        </p:nvSpPr>
        <p:spPr bwMode="auto">
          <a:xfrm>
            <a:off x="381000" y="2286000"/>
            <a:ext cx="43434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3200" b="1"/>
              <a:t> </a:t>
            </a:r>
            <a:endParaRPr lang="ru-RU" altLang="ru-RU" sz="3200"/>
          </a:p>
        </p:txBody>
      </p:sp>
      <p:pic>
        <p:nvPicPr>
          <p:cNvPr id="8199" name="Рисунок 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9875" y="4902200"/>
            <a:ext cx="4835525" cy="171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0" name="Рисунок 2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51213" y="1697038"/>
            <a:ext cx="5078412" cy="306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1" name="Рисунок 3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34000" y="4892675"/>
            <a:ext cx="3649663" cy="175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752600" y="4002088"/>
            <a:ext cx="1295400" cy="7080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000" dirty="0">
                <a:solidFill>
                  <a:schemeClr val="accent2">
                    <a:lumMod val="50000"/>
                  </a:schemeClr>
                </a:solidFill>
                <a:latin typeface="Arial" charset="0"/>
              </a:rPr>
              <a:t>Плоские черви</a:t>
            </a:r>
          </a:p>
        </p:txBody>
      </p:sp>
      <p:sp>
        <p:nvSpPr>
          <p:cNvPr id="8203" name="TextBox 10"/>
          <p:cNvSpPr txBox="1">
            <a:spLocks noChangeArrowheads="1"/>
          </p:cNvSpPr>
          <p:nvPr/>
        </p:nvSpPr>
        <p:spPr bwMode="auto">
          <a:xfrm>
            <a:off x="7386638" y="4354513"/>
            <a:ext cx="175736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altLang="ru-RU" sz="2000">
                <a:solidFill>
                  <a:srgbClr val="00B0F0"/>
                </a:solidFill>
              </a:rPr>
              <a:t>Моллюски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351213" y="6211888"/>
            <a:ext cx="1754187" cy="6762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000" dirty="0">
                <a:solidFill>
                  <a:schemeClr val="accent5">
                    <a:lumMod val="60000"/>
                    <a:lumOff val="40000"/>
                  </a:schemeClr>
                </a:solidFill>
                <a:latin typeface="Arial" charset="0"/>
              </a:rPr>
              <a:t>Кольчатые</a:t>
            </a:r>
            <a:r>
              <a:rPr lang="ru-RU" dirty="0">
                <a:solidFill>
                  <a:schemeClr val="accent5">
                    <a:lumMod val="60000"/>
                    <a:lumOff val="40000"/>
                  </a:schemeClr>
                </a:solidFill>
                <a:latin typeface="Arial" charset="0"/>
              </a:rPr>
              <a:t> черви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121525" y="6488113"/>
            <a:ext cx="24034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000" dirty="0">
                <a:solidFill>
                  <a:schemeClr val="accent2">
                    <a:lumMod val="50000"/>
                  </a:schemeClr>
                </a:solidFill>
                <a:latin typeface="Arial" charset="0"/>
              </a:rPr>
              <a:t>Членистоногие</a:t>
            </a: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19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altLang="ru-RU" smtClean="0">
                <a:solidFill>
                  <a:srgbClr val="0000FF"/>
                </a:solidFill>
              </a:rPr>
              <a:t>Нервная система хордовых</a:t>
            </a:r>
          </a:p>
        </p:txBody>
      </p:sp>
      <p:pic>
        <p:nvPicPr>
          <p:cNvPr id="9220" name="Picture 4" descr="E:\Documents and Settings\Admin\Мои документы\Мои рисунки\Изображение\Изображение 1341.jp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04800" y="1930400"/>
            <a:ext cx="8153400" cy="3429000"/>
          </a:xfrm>
          <a:noFill/>
        </p:spPr>
      </p:pic>
      <p:sp>
        <p:nvSpPr>
          <p:cNvPr id="9221" name="TextBox 1"/>
          <p:cNvSpPr txBox="1">
            <a:spLocks noChangeArrowheads="1"/>
          </p:cNvSpPr>
          <p:nvPr/>
        </p:nvSpPr>
        <p:spPr bwMode="auto">
          <a:xfrm>
            <a:off x="6958013" y="5738813"/>
            <a:ext cx="1804987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400"/>
              <a:t>ланцетник</a:t>
            </a: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pic>
        <p:nvPicPr>
          <p:cNvPr id="10243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75750" cy="6881813"/>
          </a:xfrm>
        </p:spPr>
      </p:pic>
      <p:graphicFrame>
        <p:nvGraphicFramePr>
          <p:cNvPr id="5" name="Схема 4"/>
          <p:cNvGraphicFramePr/>
          <p:nvPr/>
        </p:nvGraphicFramePr>
        <p:xfrm>
          <a:off x="1470911" y="-455319"/>
          <a:ext cx="6096000" cy="3860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401638" y="3352800"/>
            <a:ext cx="1906587" cy="609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dirty="0"/>
              <a:t>Промежуточный мозг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382838" y="3352800"/>
            <a:ext cx="1617662" cy="609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dirty="0"/>
              <a:t>Передний мозг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4100513" y="3368675"/>
            <a:ext cx="1843087" cy="5937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dirty="0"/>
              <a:t>Продолговатый мозг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6096000" y="3368675"/>
            <a:ext cx="1447800" cy="5937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dirty="0"/>
              <a:t>Средний мозг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7620000" y="3368675"/>
            <a:ext cx="1295400" cy="5937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dirty="0"/>
              <a:t>Мозжечок</a:t>
            </a:r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 flipH="1">
            <a:off x="1473200" y="2540000"/>
            <a:ext cx="698500" cy="8128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2181225" y="2540000"/>
            <a:ext cx="790575" cy="8128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2171700" y="2540000"/>
            <a:ext cx="2416175" cy="8128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2181225" y="2540000"/>
            <a:ext cx="4143375" cy="8128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2181225" y="2540000"/>
            <a:ext cx="5667375" cy="8128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255" name="TextBox 21"/>
          <p:cNvSpPr txBox="1">
            <a:spLocks noChangeArrowheads="1"/>
          </p:cNvSpPr>
          <p:nvPr/>
        </p:nvSpPr>
        <p:spPr bwMode="auto">
          <a:xfrm>
            <a:off x="7772400" y="6172200"/>
            <a:ext cx="12573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000"/>
              <a:t>РТ № 7</a:t>
            </a:r>
          </a:p>
        </p:txBody>
      </p:sp>
      <p:pic>
        <p:nvPicPr>
          <p:cNvPr id="10256" name="Picture 18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7663" y="4167188"/>
            <a:ext cx="3522662" cy="2605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88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mtClean="0">
                <a:solidFill>
                  <a:srgbClr val="0000FF"/>
                </a:solidFill>
              </a:rPr>
              <a:t>Нервная система рыб</a:t>
            </a:r>
          </a:p>
        </p:txBody>
      </p:sp>
      <p:pic>
        <p:nvPicPr>
          <p:cNvPr id="11268" name="Picture 4" descr="Нервная система речного окуня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6200" y="1257300"/>
            <a:ext cx="5867400" cy="3814763"/>
          </a:xfrm>
          <a:noFill/>
        </p:spPr>
      </p:pic>
      <p:sp>
        <p:nvSpPr>
          <p:cNvPr id="11269" name="TextBox 1"/>
          <p:cNvSpPr txBox="1">
            <a:spLocks noChangeArrowheads="1"/>
          </p:cNvSpPr>
          <p:nvPr/>
        </p:nvSpPr>
        <p:spPr bwMode="auto">
          <a:xfrm>
            <a:off x="533400" y="6248400"/>
            <a:ext cx="21336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2800"/>
              <a:t>РТ № 8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752600" y="4002088"/>
            <a:ext cx="1295400" cy="6461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Arial" charset="0"/>
              </a:rPr>
              <a:t>Плоские черви</a:t>
            </a:r>
          </a:p>
        </p:txBody>
      </p:sp>
      <p:pic>
        <p:nvPicPr>
          <p:cNvPr id="11271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68775" y="4324350"/>
            <a:ext cx="4873625" cy="241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5" name="Заголовок 1"/>
          <p:cNvSpPr>
            <a:spLocks noGrp="1"/>
          </p:cNvSpPr>
          <p:nvPr>
            <p:ph type="title"/>
          </p:nvPr>
        </p:nvSpPr>
        <p:spPr>
          <a:xfrm>
            <a:off x="609600" y="990600"/>
            <a:ext cx="3810000" cy="9398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dirty="0" smtClean="0">
                <a:solidFill>
                  <a:srgbClr val="0000FF"/>
                </a:solidFill>
              </a:rPr>
              <a:t>Нервная система  земноводных</a:t>
            </a:r>
            <a:endParaRPr lang="ru-RU" sz="4000" dirty="0" smtClean="0"/>
          </a:p>
        </p:txBody>
      </p:sp>
      <p:pic>
        <p:nvPicPr>
          <p:cNvPr id="12292" name="Picture 5" descr="Am04_11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6200" y="3890963"/>
            <a:ext cx="6010275" cy="2571750"/>
          </a:xfrm>
          <a:noFill/>
        </p:spPr>
      </p:pic>
      <p:pic>
        <p:nvPicPr>
          <p:cNvPr id="12293" name="Picture 4" descr="E:\Documents and Settings\Admin\Мои документы\Мои рисунки\Изображение\Изображение 1343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00600" y="533400"/>
            <a:ext cx="4191000" cy="289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39" name="Заголовок 1"/>
          <p:cNvSpPr>
            <a:spLocks noGrp="1"/>
          </p:cNvSpPr>
          <p:nvPr>
            <p:ph type="title"/>
          </p:nvPr>
        </p:nvSpPr>
        <p:spPr>
          <a:xfrm>
            <a:off x="609600" y="1219200"/>
            <a:ext cx="4114800" cy="7112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rgbClr val="0000FF"/>
                </a:solidFill>
              </a:rPr>
              <a:t>Нервная система  пресмыкающихся</a:t>
            </a:r>
            <a:endParaRPr lang="ru-RU" dirty="0" smtClean="0"/>
          </a:p>
        </p:txBody>
      </p:sp>
      <p:pic>
        <p:nvPicPr>
          <p:cNvPr id="13316" name="Picture 4" descr="Rept20_07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36111"/>
          <a:stretch>
            <a:fillRect/>
          </a:stretch>
        </p:blipFill>
        <p:spPr>
          <a:xfrm>
            <a:off x="5410200" y="635000"/>
            <a:ext cx="3429000" cy="1676400"/>
          </a:xfrm>
          <a:noFill/>
        </p:spPr>
      </p:pic>
      <p:pic>
        <p:nvPicPr>
          <p:cNvPr id="13317" name="Picture 5" descr="C:\Program Files\Open Biology 2.5\content\chapter6\section5\paragraph2\images\06050201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1000" y="3200400"/>
            <a:ext cx="6553200" cy="3333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825</TotalTime>
  <Words>113</Words>
  <Application>Microsoft Office PowerPoint</Application>
  <PresentationFormat>Экран (4:3)</PresentationFormat>
  <Paragraphs>52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8" baseType="lpstr">
      <vt:lpstr>Arial</vt:lpstr>
      <vt:lpstr>Trebuchet MS</vt:lpstr>
      <vt:lpstr>Wingdings 3</vt:lpstr>
      <vt:lpstr>Calibri</vt:lpstr>
      <vt:lpstr>Times New Roman</vt:lpstr>
      <vt:lpstr>Грань</vt:lpstr>
      <vt:lpstr> Нервная система. Рефлекс. Инстинкт</vt:lpstr>
      <vt:lpstr>Нервная клетка</vt:lpstr>
      <vt:lpstr>Презентация PowerPoint</vt:lpstr>
      <vt:lpstr>Нервная система узлового типа</vt:lpstr>
      <vt:lpstr>Нервная система хордовых</vt:lpstr>
      <vt:lpstr>Презентация PowerPoint</vt:lpstr>
      <vt:lpstr>Нервная система рыб</vt:lpstr>
      <vt:lpstr>Нервная система  земноводных</vt:lpstr>
      <vt:lpstr>Нервная система  пресмыкающихся</vt:lpstr>
      <vt:lpstr>Нервная система  птиц</vt:lpstr>
      <vt:lpstr>Нервная система млекопитающих</vt:lpstr>
      <vt:lpstr>Отличия безусловного и условного рефлексов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IRINA</dc:creator>
  <cp:lastModifiedBy>IRINA</cp:lastModifiedBy>
  <cp:revision>62</cp:revision>
  <cp:lastPrinted>1601-01-01T00:00:00Z</cp:lastPrinted>
  <dcterms:created xsi:type="dcterms:W3CDTF">1601-01-01T00:00:00Z</dcterms:created>
  <dcterms:modified xsi:type="dcterms:W3CDTF">2019-05-07T16:38:24Z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