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0" r:id="rId3"/>
    <p:sldId id="263" r:id="rId4"/>
    <p:sldId id="259" r:id="rId5"/>
    <p:sldId id="265" r:id="rId6"/>
    <p:sldId id="257" r:id="rId7"/>
    <p:sldId id="264" r:id="rId8"/>
    <p:sldId id="258" r:id="rId9"/>
    <p:sldId id="262" r:id="rId10"/>
    <p:sldId id="266" r:id="rId11"/>
    <p:sldId id="267" r:id="rId12"/>
    <p:sldId id="268" r:id="rId13"/>
    <p:sldId id="269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AA8C7BC-BF82-4DCE-A421-DDBE9882C484}">
          <p14:sldIdLst>
            <p14:sldId id="256"/>
            <p14:sldId id="260"/>
            <p14:sldId id="263"/>
            <p14:sldId id="259"/>
            <p14:sldId id="265"/>
            <p14:sldId id="257"/>
            <p14:sldId id="264"/>
            <p14:sldId id="258"/>
            <p14:sldId id="262"/>
            <p14:sldId id="266"/>
            <p14:sldId id="267"/>
            <p14:sldId id="268"/>
            <p14:sldId id="269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9800E-8F01-4F40-A835-CCEB840A020B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3F343-B908-4234-BAE7-676C6DDB7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738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4632" cy="1440160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chemeClr val="bg1"/>
                </a:solidFill>
              </a:rPr>
              <a:t>Food &amp; Drinks</a:t>
            </a:r>
            <a:endParaRPr lang="ru-RU" sz="8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836712"/>
            <a:ext cx="6400800" cy="17526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C00000"/>
                </a:solidFill>
              </a:rPr>
              <a:t>FOOD AND DRINKS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6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Category: Grains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312230"/>
            <a:ext cx="8136904" cy="5147456"/>
          </a:xfrm>
        </p:spPr>
      </p:pic>
    </p:spTree>
    <p:extLst>
      <p:ext uri="{BB962C8B-B14F-4D97-AF65-F5344CB8AC3E}">
        <p14:creationId xmlns:p14="http://schemas.microsoft.com/office/powerpoint/2010/main" val="166035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-531440"/>
            <a:ext cx="3810000" cy="381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620688"/>
            <a:ext cx="5364088" cy="35760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8579" y="3933056"/>
            <a:ext cx="3916523" cy="32849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1560" y="1953706"/>
            <a:ext cx="1566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PASTA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043608" y="3789040"/>
            <a:ext cx="107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RICE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444208" y="836712"/>
            <a:ext cx="14975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BREAD</a:t>
            </a:r>
            <a:endParaRPr lang="ru-RU" sz="32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6672" y="4037444"/>
            <a:ext cx="4193352" cy="27769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29280" y="3933056"/>
            <a:ext cx="26372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BUCKWHEAT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6361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76672"/>
            <a:ext cx="1579242" cy="239650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492896"/>
            <a:ext cx="3190929" cy="20882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4448824"/>
            <a:ext cx="3821716" cy="21503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510" y="3933055"/>
            <a:ext cx="3325490" cy="267376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7843" y="54672"/>
            <a:ext cx="1146823" cy="342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5934" y="2840752"/>
            <a:ext cx="1524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WATER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895934" y="3864049"/>
            <a:ext cx="12971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JUICE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1769172"/>
            <a:ext cx="1712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COFFEE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227598" y="5733256"/>
            <a:ext cx="8819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TEA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408685" y="3409835"/>
            <a:ext cx="2145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FIZZY DRINK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0589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6529" y="0"/>
            <a:ext cx="960497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FF00"/>
                </a:solidFill>
              </a:rPr>
              <a:t>VOCABULARY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159" y="1166018"/>
            <a:ext cx="8229600" cy="569198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5800" b="1" dirty="0" smtClean="0">
                <a:solidFill>
                  <a:schemeClr val="bg1"/>
                </a:solidFill>
              </a:rPr>
              <a:t>Vitamin - </a:t>
            </a:r>
            <a:r>
              <a:rPr lang="ru-RU" sz="5800" b="1" dirty="0" smtClean="0">
                <a:solidFill>
                  <a:schemeClr val="bg1"/>
                </a:solidFill>
              </a:rPr>
              <a:t> витамин</a:t>
            </a:r>
            <a:endParaRPr lang="en-US" sz="58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5800" b="1" dirty="0" smtClean="0">
                <a:solidFill>
                  <a:schemeClr val="bg1"/>
                </a:solidFill>
              </a:rPr>
              <a:t>Fiber </a:t>
            </a:r>
            <a:r>
              <a:rPr lang="en-US" sz="5800" b="1" dirty="0">
                <a:solidFill>
                  <a:schemeClr val="bg1"/>
                </a:solidFill>
              </a:rPr>
              <a:t>– </a:t>
            </a:r>
            <a:r>
              <a:rPr lang="ru-RU" sz="5800" b="1" dirty="0">
                <a:solidFill>
                  <a:schemeClr val="bg1"/>
                </a:solidFill>
              </a:rPr>
              <a:t>клетчатка</a:t>
            </a:r>
          </a:p>
          <a:p>
            <a:pPr marL="0" indent="0">
              <a:buNone/>
            </a:pPr>
            <a:r>
              <a:rPr lang="en-US" sz="5800" b="1" dirty="0" smtClean="0">
                <a:solidFill>
                  <a:schemeClr val="bg1"/>
                </a:solidFill>
              </a:rPr>
              <a:t>Potassium – </a:t>
            </a:r>
            <a:r>
              <a:rPr lang="ru-RU" sz="5800" b="1" dirty="0" smtClean="0">
                <a:solidFill>
                  <a:schemeClr val="bg1"/>
                </a:solidFill>
              </a:rPr>
              <a:t>калий</a:t>
            </a:r>
          </a:p>
          <a:p>
            <a:pPr marL="0" indent="0">
              <a:buNone/>
            </a:pPr>
            <a:r>
              <a:rPr lang="en-US" sz="5800" b="1" dirty="0" smtClean="0">
                <a:solidFill>
                  <a:schemeClr val="bg1"/>
                </a:solidFill>
              </a:rPr>
              <a:t>Folic acid – </a:t>
            </a:r>
            <a:r>
              <a:rPr lang="ru-RU" sz="5800" b="1" dirty="0" smtClean="0">
                <a:solidFill>
                  <a:schemeClr val="bg1"/>
                </a:solidFill>
              </a:rPr>
              <a:t>фолиевая кислота</a:t>
            </a:r>
          </a:p>
          <a:p>
            <a:pPr marL="0" indent="0">
              <a:buNone/>
            </a:pPr>
            <a:r>
              <a:rPr lang="en-US" sz="5800" b="1" dirty="0" smtClean="0">
                <a:solidFill>
                  <a:schemeClr val="bg1"/>
                </a:solidFill>
              </a:rPr>
              <a:t>Iron - </a:t>
            </a:r>
            <a:r>
              <a:rPr lang="ru-RU" sz="5800" b="1" dirty="0" smtClean="0">
                <a:solidFill>
                  <a:schemeClr val="bg1"/>
                </a:solidFill>
              </a:rPr>
              <a:t> железо</a:t>
            </a:r>
            <a:endParaRPr lang="en-US" sz="5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sz="5800" b="1" dirty="0" smtClean="0">
                <a:solidFill>
                  <a:schemeClr val="bg1"/>
                </a:solidFill>
              </a:rPr>
              <a:t>Magnesium - </a:t>
            </a:r>
            <a:r>
              <a:rPr lang="ru-RU" sz="5800" b="1" dirty="0" smtClean="0">
                <a:solidFill>
                  <a:schemeClr val="bg1"/>
                </a:solidFill>
              </a:rPr>
              <a:t> магний</a:t>
            </a:r>
          </a:p>
          <a:p>
            <a:pPr marL="0" indent="0">
              <a:buNone/>
            </a:pPr>
            <a:r>
              <a:rPr lang="en-US" sz="5800" b="1" dirty="0" smtClean="0">
                <a:solidFill>
                  <a:schemeClr val="bg1"/>
                </a:solidFill>
              </a:rPr>
              <a:t>Zinc – </a:t>
            </a:r>
            <a:r>
              <a:rPr lang="ru-RU" sz="5800" b="1" dirty="0" smtClean="0">
                <a:solidFill>
                  <a:schemeClr val="bg1"/>
                </a:solidFill>
              </a:rPr>
              <a:t>цинк</a:t>
            </a:r>
          </a:p>
          <a:p>
            <a:pPr marL="0" indent="0">
              <a:buNone/>
            </a:pPr>
            <a:r>
              <a:rPr lang="en-US" sz="5800" b="1" dirty="0" smtClean="0">
                <a:solidFill>
                  <a:schemeClr val="bg1"/>
                </a:solidFill>
              </a:rPr>
              <a:t>Protein – </a:t>
            </a:r>
            <a:r>
              <a:rPr lang="ru-RU" sz="5800" b="1" dirty="0" smtClean="0">
                <a:solidFill>
                  <a:schemeClr val="bg1"/>
                </a:solidFill>
              </a:rPr>
              <a:t>белок</a:t>
            </a:r>
          </a:p>
          <a:p>
            <a:pPr marL="0" indent="0">
              <a:buNone/>
            </a:pPr>
            <a:r>
              <a:rPr lang="en-US" sz="5800" b="1" dirty="0" smtClean="0">
                <a:solidFill>
                  <a:schemeClr val="bg1"/>
                </a:solidFill>
              </a:rPr>
              <a:t>Calcium - </a:t>
            </a:r>
            <a:r>
              <a:rPr lang="ru-RU" sz="5800" b="1" dirty="0" smtClean="0">
                <a:solidFill>
                  <a:schemeClr val="bg1"/>
                </a:solidFill>
              </a:rPr>
              <a:t> кальций</a:t>
            </a:r>
          </a:p>
          <a:p>
            <a:pPr marL="0" indent="0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9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0500" y="0"/>
            <a:ext cx="9392348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20341" y="1556792"/>
            <a:ext cx="732812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Thank you for your</a:t>
            </a:r>
          </a:p>
          <a:p>
            <a:pPr algn="ctr"/>
            <a:r>
              <a:rPr lang="en-US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work!</a:t>
            </a:r>
            <a:endParaRPr lang="ru-RU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746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Category: Vegetables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484784"/>
            <a:ext cx="7344815" cy="4990898"/>
          </a:xfrm>
        </p:spPr>
      </p:pic>
    </p:spTree>
    <p:extLst>
      <p:ext uri="{BB962C8B-B14F-4D97-AF65-F5344CB8AC3E}">
        <p14:creationId xmlns:p14="http://schemas.microsoft.com/office/powerpoint/2010/main" val="19186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992" y="1564179"/>
            <a:ext cx="2718048" cy="27180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501008"/>
            <a:ext cx="2571751" cy="1905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672"/>
            <a:ext cx="2742531" cy="27425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5178652"/>
            <a:ext cx="2479576" cy="16294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1772815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CARROTS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848710" y="3639131"/>
            <a:ext cx="2622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TOMATOES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160127" y="4759677"/>
            <a:ext cx="2771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RED ONION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3637254" y="5805264"/>
            <a:ext cx="27254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POTATOES</a:t>
            </a:r>
            <a:endParaRPr lang="ru-RU" sz="40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-490496"/>
            <a:ext cx="4109349" cy="410934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17967" y="1241013"/>
            <a:ext cx="1963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LETTUCE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6770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18765"/>
            <a:ext cx="9144000" cy="112955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Category: Fruit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340768"/>
            <a:ext cx="7630806" cy="4944762"/>
          </a:xfrm>
        </p:spPr>
      </p:pic>
    </p:spTree>
    <p:extLst>
      <p:ext uri="{BB962C8B-B14F-4D97-AF65-F5344CB8AC3E}">
        <p14:creationId xmlns:p14="http://schemas.microsoft.com/office/powerpoint/2010/main" val="92504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20999">
            <a:off x="-584441" y="35541"/>
            <a:ext cx="5076564" cy="33843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18433">
            <a:off x="6379237" y="4172499"/>
            <a:ext cx="3035374" cy="2276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2787">
            <a:off x="2700281" y="2616624"/>
            <a:ext cx="1822798" cy="40599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4207">
            <a:off x="5080757" y="-303148"/>
            <a:ext cx="3608832" cy="32992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9874809">
            <a:off x="52943" y="450130"/>
            <a:ext cx="1760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APPLES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 rot="19820310">
            <a:off x="-6860" y="4987769"/>
            <a:ext cx="2725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PINEAPPLES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 rot="19715289">
            <a:off x="4922759" y="3089833"/>
            <a:ext cx="2178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ORANGES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 rot="19505245">
            <a:off x="4715536" y="5271129"/>
            <a:ext cx="2385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BANANAS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0381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Category: Dairy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12" y="1700213"/>
            <a:ext cx="7870375" cy="4425950"/>
          </a:xfrm>
        </p:spPr>
      </p:pic>
    </p:spTree>
    <p:extLst>
      <p:ext uri="{BB962C8B-B14F-4D97-AF65-F5344CB8AC3E}">
        <p14:creationId xmlns:p14="http://schemas.microsoft.com/office/powerpoint/2010/main" val="284064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"/>
            <a:ext cx="3743087" cy="249289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448" y="980728"/>
            <a:ext cx="6096000" cy="40576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2155319"/>
            <a:ext cx="22172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CHEESE</a:t>
            </a:r>
            <a:endParaRPr lang="ru-RU" sz="8000" dirty="0"/>
          </a:p>
        </p:txBody>
      </p:sp>
      <p:sp>
        <p:nvSpPr>
          <p:cNvPr id="9" name="TextBox 8"/>
          <p:cNvSpPr txBox="1"/>
          <p:nvPr/>
        </p:nvSpPr>
        <p:spPr>
          <a:xfrm>
            <a:off x="6853648" y="565229"/>
            <a:ext cx="15376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MILK</a:t>
            </a:r>
            <a:endParaRPr lang="ru-RU" sz="48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08" y="3717032"/>
            <a:ext cx="2756270" cy="29400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95736" y="5791924"/>
            <a:ext cx="29338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YOUGHURT</a:t>
            </a:r>
            <a:endParaRPr lang="ru-RU" sz="40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786" y="2780928"/>
            <a:ext cx="3145532" cy="31455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65083" y="5499705"/>
            <a:ext cx="29899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ICE CREAM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1709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4526" y="0"/>
            <a:ext cx="93085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Category: </a:t>
            </a:r>
            <a:r>
              <a:rPr lang="en-US" dirty="0" smtClean="0"/>
              <a:t>Protein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244757"/>
            <a:ext cx="7704856" cy="5136571"/>
          </a:xfrm>
        </p:spPr>
      </p:pic>
    </p:spTree>
    <p:extLst>
      <p:ext uri="{BB962C8B-B14F-4D97-AF65-F5344CB8AC3E}">
        <p14:creationId xmlns:p14="http://schemas.microsoft.com/office/powerpoint/2010/main" val="173827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836712"/>
            <a:ext cx="3333749" cy="23193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2473" y="4653136"/>
            <a:ext cx="2438343" cy="19888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632" y="3284984"/>
            <a:ext cx="5201515" cy="2927598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8760"/>
            <a:ext cx="3348372" cy="2232248"/>
          </a:xfrm>
        </p:spPr>
      </p:pic>
      <p:sp>
        <p:nvSpPr>
          <p:cNvPr id="16" name="TextBox 15"/>
          <p:cNvSpPr txBox="1"/>
          <p:nvPr/>
        </p:nvSpPr>
        <p:spPr>
          <a:xfrm>
            <a:off x="2843808" y="1996380"/>
            <a:ext cx="21323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SEAFOOD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2267744" y="6180311"/>
            <a:ext cx="1324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EGGS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568809" y="4118476"/>
            <a:ext cx="2501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NUTS &amp; SEEDS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7092280" y="836712"/>
            <a:ext cx="129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BEANS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0200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88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Food &amp; Drinks</vt:lpstr>
      <vt:lpstr>Category: Vegetables</vt:lpstr>
      <vt:lpstr>Презентация PowerPoint</vt:lpstr>
      <vt:lpstr>Category: Fruit</vt:lpstr>
      <vt:lpstr>Презентация PowerPoint</vt:lpstr>
      <vt:lpstr>Category: Dairy </vt:lpstr>
      <vt:lpstr>Презентация PowerPoint</vt:lpstr>
      <vt:lpstr>Category: Protein</vt:lpstr>
      <vt:lpstr>Презентация PowerPoint</vt:lpstr>
      <vt:lpstr>Category: Grains</vt:lpstr>
      <vt:lpstr>Презентация PowerPoint</vt:lpstr>
      <vt:lpstr>Презентация PowerPoint</vt:lpstr>
      <vt:lpstr>VOCABULARY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&amp; Drinks</dc:title>
  <dc:creator>115</dc:creator>
  <cp:lastModifiedBy>115</cp:lastModifiedBy>
  <cp:revision>28</cp:revision>
  <dcterms:created xsi:type="dcterms:W3CDTF">2019-04-17T10:11:13Z</dcterms:created>
  <dcterms:modified xsi:type="dcterms:W3CDTF">2019-05-07T10:55:54Z</dcterms:modified>
</cp:coreProperties>
</file>