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240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www.gensets.com/wp-content/uploads/2016/02/247-Servic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204864"/>
            <a:ext cx="7772400" cy="1470025"/>
          </a:xfrm>
        </p:spPr>
        <p:txBody>
          <a:bodyPr>
            <a:noAutofit/>
          </a:bodyPr>
          <a:lstStyle/>
          <a:p>
            <a:r>
              <a:rPr lang="ru-RU" sz="8000" b="1" i="1" dirty="0" smtClean="0">
                <a:solidFill>
                  <a:schemeClr val="bg1"/>
                </a:solidFill>
              </a:rPr>
              <a:t>Подвижная игра </a:t>
            </a:r>
            <a:br>
              <a:rPr lang="ru-RU" sz="8000" b="1" i="1" dirty="0" smtClean="0">
                <a:solidFill>
                  <a:schemeClr val="bg1"/>
                </a:solidFill>
              </a:rPr>
            </a:br>
            <a:r>
              <a:rPr lang="ru-RU" sz="8000" b="1" i="1" dirty="0" smtClean="0">
                <a:solidFill>
                  <a:schemeClr val="bg1"/>
                </a:solidFill>
              </a:rPr>
              <a:t>«День и ночь»</a:t>
            </a:r>
            <a:endParaRPr lang="ru-RU" sz="8000" b="1" i="1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20072" y="5949280"/>
            <a:ext cx="3923928" cy="908720"/>
          </a:xfrm>
        </p:spPr>
        <p:txBody>
          <a:bodyPr>
            <a:normAutofit/>
          </a:bodyPr>
          <a:lstStyle/>
          <a:p>
            <a:pPr algn="r"/>
            <a:r>
              <a:rPr lang="ru-RU" sz="1800" dirty="0" smtClean="0">
                <a:solidFill>
                  <a:schemeClr val="bg1"/>
                </a:solidFill>
              </a:rPr>
              <a:t>Подготовила: Курганова Анастасия</a:t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Студентка 39 группы</a:t>
            </a:r>
            <a:endParaRPr lang="ru-RU" sz="1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/>
              <a:t>Место проведения/инвентарь</a:t>
            </a:r>
            <a:endParaRPr lang="ru-RU" b="1" dirty="0"/>
          </a:p>
        </p:txBody>
      </p:sp>
      <p:pic>
        <p:nvPicPr>
          <p:cNvPr id="18434" name="Picture 2" descr="https://sportsvit.com.ua/sites/default/files/2017-03/sportsvit_719_of_79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124744"/>
            <a:ext cx="3635895" cy="5453843"/>
          </a:xfrm>
          <a:prstGeom prst="rect">
            <a:avLst/>
          </a:prstGeom>
          <a:noFill/>
        </p:spPr>
      </p:pic>
      <p:pic>
        <p:nvPicPr>
          <p:cNvPr id="18436" name="Picture 4" descr="https://asia-market.kz/images/virt/otc-12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1340768"/>
            <a:ext cx="4906516" cy="49065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dirty="0" smtClean="0"/>
              <a:t>Форма игры - командная </a:t>
            </a:r>
            <a:endParaRPr lang="ru-RU" b="1" dirty="0"/>
          </a:p>
        </p:txBody>
      </p:sp>
      <p:pic>
        <p:nvPicPr>
          <p:cNvPr id="24578" name="Picture 2" descr="http://pedagogic.ru/books/item/f00/s00/z0000019/pic/0001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268760"/>
            <a:ext cx="7051714" cy="51895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ru-RU" b="1" dirty="0" smtClean="0"/>
              <a:t>Содержание игры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268760"/>
            <a:ext cx="4499992" cy="558924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Играющие </a:t>
            </a:r>
            <a:r>
              <a:rPr lang="ru-RU" dirty="0" smtClean="0"/>
              <a:t>делятся на две команды, которые становятся на середину площадки спиной друг к другу на расстоянии </a:t>
            </a:r>
            <a:r>
              <a:rPr lang="ru-RU" dirty="0" smtClean="0"/>
              <a:t>2-3 шагов. </a:t>
            </a:r>
            <a:r>
              <a:rPr lang="ru-RU" dirty="0" smtClean="0"/>
              <a:t>Одной команде даётся название "День", другой - "Ночь". У каждой команды на своей стороне площадки (в </a:t>
            </a:r>
            <a:r>
              <a:rPr lang="ru-RU" dirty="0" smtClean="0"/>
              <a:t>10-15 </a:t>
            </a:r>
            <a:r>
              <a:rPr lang="ru-RU" dirty="0" smtClean="0"/>
              <a:t>м) - дом.</a:t>
            </a:r>
            <a:endParaRPr lang="ru-RU" dirty="0"/>
          </a:p>
        </p:txBody>
      </p:sp>
      <p:pic>
        <p:nvPicPr>
          <p:cNvPr id="23554" name="Picture 2" descr="http://2liski.detkin-club.ru/images/custom_2/06be3cocuk-oyunlari_555f6eb6a9e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34" y="1700808"/>
            <a:ext cx="4507587" cy="38164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ru-RU" b="1" dirty="0" smtClean="0"/>
              <a:t>Правила игры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324036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    По </a:t>
            </a:r>
            <a:r>
              <a:rPr lang="ru-RU" dirty="0" smtClean="0"/>
              <a:t>команде ведущего, например, «День!» команда с соответствующим названием начинает догонять. Дети из команды «ночь» должны успеть убежать за условную черту, пока их не успели </a:t>
            </a:r>
            <a:r>
              <a:rPr lang="ru-RU" dirty="0" smtClean="0"/>
              <a:t>осалить </a:t>
            </a:r>
            <a:r>
              <a:rPr lang="ru-RU" dirty="0" smtClean="0"/>
              <a:t>соперники</a:t>
            </a:r>
            <a:r>
              <a:rPr lang="ru-RU" dirty="0" smtClean="0"/>
              <a:t>.</a:t>
            </a:r>
          </a:p>
          <a:p>
            <a:pPr marL="514350" indent="-514350">
              <a:buNone/>
            </a:pPr>
            <a:r>
              <a:rPr lang="ru-RU" dirty="0" smtClean="0"/>
              <a:t>   1)Игроков </a:t>
            </a:r>
            <a:r>
              <a:rPr lang="ru-RU" dirty="0" smtClean="0"/>
              <a:t>разрешается салить только до черты дома. </a:t>
            </a:r>
            <a:endParaRPr lang="ru-RU" dirty="0" smtClean="0"/>
          </a:p>
          <a:p>
            <a:pPr marL="514350" indent="-514350">
              <a:buNone/>
            </a:pPr>
            <a:r>
              <a:rPr lang="ru-RU" dirty="0" smtClean="0"/>
              <a:t> </a:t>
            </a:r>
            <a:r>
              <a:rPr lang="ru-RU" dirty="0" smtClean="0"/>
              <a:t>  2)Остальные </a:t>
            </a:r>
            <a:r>
              <a:rPr lang="ru-RU" dirty="0" smtClean="0"/>
              <a:t>продолжают участвовать в игре. </a:t>
            </a:r>
            <a:endParaRPr lang="ru-RU" dirty="0" smtClean="0"/>
          </a:p>
          <a:p>
            <a:pPr marL="514350" indent="-514350">
              <a:buNone/>
            </a:pPr>
            <a:r>
              <a:rPr lang="ru-RU" dirty="0" smtClean="0"/>
              <a:t>   3)В </a:t>
            </a:r>
            <a:r>
              <a:rPr lang="ru-RU" dirty="0" smtClean="0"/>
              <a:t>ходе перебежки один участник может салить не только стоящего напротив, но и его соседей.</a:t>
            </a:r>
            <a:endParaRPr lang="ru-RU" dirty="0"/>
          </a:p>
        </p:txBody>
      </p:sp>
      <p:pic>
        <p:nvPicPr>
          <p:cNvPr id="22530" name="Picture 2" descr="https://arhivurokov.ru/kopilka/up/html/2018/03/26/k_5ab8790e47043/463501_1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149081"/>
            <a:ext cx="9144000" cy="27089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dirty="0" smtClean="0"/>
              <a:t>Подведение итогов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08720"/>
            <a:ext cx="8964488" cy="151216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Побеждает </a:t>
            </a:r>
            <a:r>
              <a:rPr lang="ru-RU" dirty="0" smtClean="0"/>
              <a:t>та команда, которая успеет </a:t>
            </a:r>
            <a:r>
              <a:rPr lang="ru-RU" dirty="0" smtClean="0"/>
              <a:t>осалить </a:t>
            </a:r>
            <a:r>
              <a:rPr lang="ru-RU" dirty="0" smtClean="0"/>
              <a:t>большее количество игроков из противоположной команды.</a:t>
            </a:r>
            <a:endParaRPr lang="ru-RU" dirty="0"/>
          </a:p>
        </p:txBody>
      </p:sp>
      <p:pic>
        <p:nvPicPr>
          <p:cNvPr id="21506" name="Picture 2" descr="https://ds04.infourok.ru/uploads/ex/0fd5/000cf49c-f101c837/hello_html_65dd0f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76872"/>
            <a:ext cx="9144001" cy="45811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/>
              <a:t>Педагогическая цель: </a:t>
            </a:r>
            <a:r>
              <a:rPr lang="ru-RU" dirty="0" smtClean="0"/>
              <a:t>Развивать </a:t>
            </a:r>
            <a:r>
              <a:rPr lang="ru-RU" dirty="0" smtClean="0"/>
              <a:t>ловкость, </a:t>
            </a:r>
            <a:r>
              <a:rPr lang="ru-RU" dirty="0" smtClean="0"/>
              <a:t>умение быстро бегать, действовать согласно правилам игры.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Педагогические задачи:</a:t>
            </a:r>
          </a:p>
          <a:p>
            <a:r>
              <a:rPr lang="ru-RU" u="sng" dirty="0" smtClean="0"/>
              <a:t>Развивающая</a:t>
            </a:r>
            <a:r>
              <a:rPr lang="ru-RU" dirty="0" smtClean="0"/>
              <a:t> – внимание</a:t>
            </a:r>
          </a:p>
          <a:p>
            <a:r>
              <a:rPr lang="ru-RU" u="sng" dirty="0" smtClean="0"/>
              <a:t>Воспитательная</a:t>
            </a:r>
            <a:r>
              <a:rPr lang="ru-RU" dirty="0" smtClean="0"/>
              <a:t> – смелость, дисциплинированность</a:t>
            </a:r>
          </a:p>
          <a:p>
            <a:r>
              <a:rPr lang="ru-RU" u="sng" dirty="0" smtClean="0"/>
              <a:t>Образовательная</a:t>
            </a:r>
            <a:r>
              <a:rPr lang="ru-RU" dirty="0" smtClean="0"/>
              <a:t> – реагировать на раздражающий сигнал</a:t>
            </a:r>
          </a:p>
          <a:p>
            <a:r>
              <a:rPr lang="ru-RU" u="sng" dirty="0" smtClean="0"/>
              <a:t>Оздоровительная</a:t>
            </a:r>
            <a:r>
              <a:rPr lang="ru-RU" dirty="0" smtClean="0"/>
              <a:t> – укрепление опорно-двигательного аппарата</a:t>
            </a:r>
            <a:endParaRPr lang="ru-RU" dirty="0"/>
          </a:p>
        </p:txBody>
      </p:sp>
      <p:pic>
        <p:nvPicPr>
          <p:cNvPr id="20482" name="Picture 2" descr="https://static.tildacdn.com/tild6664-3035-4732-a438-633737373034/_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89221"/>
            <a:ext cx="5328592" cy="2768779"/>
          </a:xfrm>
          <a:prstGeom prst="rect">
            <a:avLst/>
          </a:prstGeom>
          <a:noFill/>
        </p:spPr>
      </p:pic>
      <p:pic>
        <p:nvPicPr>
          <p:cNvPr id="20484" name="Picture 4" descr="https://ds04.infourok.ru/uploads/ex/0369/000f8040-aa6d4630/hello_html_46130ba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4131160"/>
            <a:ext cx="3995936" cy="27268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ru-RU" b="1" dirty="0" smtClean="0"/>
              <a:t>Схема игры</a:t>
            </a:r>
            <a:endParaRPr lang="ru-RU" b="1" dirty="0"/>
          </a:p>
        </p:txBody>
      </p:sp>
      <p:pic>
        <p:nvPicPr>
          <p:cNvPr id="19458" name="Picture 2" descr="https://ds03.infourok.ru/uploads/ex/0ba7/0005eb8e-cba9a0d1/hello_html_5e95151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556792"/>
            <a:ext cx="7611209" cy="367240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788024" y="1628800"/>
            <a:ext cx="504056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191</Words>
  <Application>Microsoft Office PowerPoint</Application>
  <PresentationFormat>Экран (4:3)</PresentationFormat>
  <Paragraphs>20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Подвижная игра  «День и ночь»</vt:lpstr>
      <vt:lpstr>Место проведения/инвентарь</vt:lpstr>
      <vt:lpstr>Форма игры - командная </vt:lpstr>
      <vt:lpstr>Содержание игры</vt:lpstr>
      <vt:lpstr>Правила игры</vt:lpstr>
      <vt:lpstr>Подведение итогов</vt:lpstr>
      <vt:lpstr>Слайд 7</vt:lpstr>
      <vt:lpstr>Схема игры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Подвижная игра  «День и ночь»</dc:title>
  <dc:creator>Анастасия</dc:creator>
  <cp:lastModifiedBy>Chip</cp:lastModifiedBy>
  <cp:revision>5</cp:revision>
  <dcterms:created xsi:type="dcterms:W3CDTF">2019-03-05T11:44:34Z</dcterms:created>
  <dcterms:modified xsi:type="dcterms:W3CDTF">2019-03-05T12:26:29Z</dcterms:modified>
</cp:coreProperties>
</file>