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336" r:id="rId2"/>
    <p:sldId id="337" r:id="rId3"/>
    <p:sldId id="338" r:id="rId4"/>
    <p:sldId id="339" r:id="rId5"/>
    <p:sldId id="312" r:id="rId6"/>
    <p:sldId id="326" r:id="rId7"/>
    <p:sldId id="324" r:id="rId8"/>
    <p:sldId id="327" r:id="rId9"/>
    <p:sldId id="328" r:id="rId10"/>
    <p:sldId id="313" r:id="rId11"/>
    <p:sldId id="301" r:id="rId12"/>
    <p:sldId id="258" r:id="rId13"/>
    <p:sldId id="330" r:id="rId14"/>
    <p:sldId id="335" r:id="rId15"/>
    <p:sldId id="318" r:id="rId16"/>
    <p:sldId id="321" r:id="rId17"/>
    <p:sldId id="320" r:id="rId18"/>
    <p:sldId id="319" r:id="rId19"/>
    <p:sldId id="323" r:id="rId20"/>
    <p:sldId id="307" r:id="rId21"/>
    <p:sldId id="275" r:id="rId22"/>
    <p:sldId id="276" r:id="rId23"/>
    <p:sldId id="279" r:id="rId24"/>
    <p:sldId id="293" r:id="rId25"/>
    <p:sldId id="331" r:id="rId26"/>
    <p:sldId id="294" r:id="rId27"/>
    <p:sldId id="295" r:id="rId28"/>
    <p:sldId id="333" r:id="rId29"/>
    <p:sldId id="334" r:id="rId30"/>
    <p:sldId id="26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4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5F2EC-DD91-4AF8-99CB-00B382B09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Отгадайте загадку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>
                <a:latin typeface="Georgia" pitchFamily="18" charset="0"/>
              </a:rPr>
              <a:t>Сегодня дождь, как из ведра.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Он льётся с самого утра.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А вчера гуляли вволю: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В роще, на лугу, по полю.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Так расщедрилась природа!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Эх, хороша была …</a:t>
            </a:r>
            <a:endParaRPr lang="ru-RU" sz="36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1357290" y="357166"/>
            <a:ext cx="5857916" cy="250030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Определите, какой день будет,</a:t>
            </a:r>
            <a:br>
              <a:rPr lang="ru-RU" sz="2800" b="1" i="1" dirty="0" smtClean="0"/>
            </a:br>
            <a:r>
              <a:rPr lang="ru-RU" sz="2800" b="1" i="1" dirty="0" smtClean="0"/>
              <a:t> если утром наблюдаем туман?</a:t>
            </a:r>
            <a:r>
              <a:rPr lang="ru-RU" sz="2400" b="1" i="1" dirty="0" smtClean="0"/>
              <a:t> </a:t>
            </a:r>
          </a:p>
        </p:txBody>
      </p:sp>
      <p:pic>
        <p:nvPicPr>
          <p:cNvPr id="3077" name="Picture 14" descr="рассвет перед ясной погодой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46" y="2928934"/>
            <a:ext cx="4284663" cy="3500437"/>
          </a:xfr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357422" y="1857364"/>
            <a:ext cx="4104456" cy="10081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800" b="1" dirty="0" smtClean="0">
                <a:latin typeface="Georgia" pitchFamily="18" charset="0"/>
              </a:rPr>
              <a:t>ПОГОДА - ?</a:t>
            </a:r>
            <a:endParaRPr lang="ru-RU" sz="48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099" name="Picture 5" descr="D:\КАРТИНКИ\Коллекция картинок4\j04404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080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8" y="0"/>
            <a:ext cx="4648192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603203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86808" cy="100811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800" b="1" dirty="0" smtClean="0">
                <a:latin typeface="Georgia" pitchFamily="18" charset="0"/>
              </a:rPr>
              <a:t>ПОГОДА - </a:t>
            </a:r>
            <a:r>
              <a:rPr lang="ru-RU" sz="4800" i="1" dirty="0" smtClean="0">
                <a:latin typeface="Georgia" pitchFamily="18" charset="0"/>
              </a:rPr>
              <a:t>состояние атмосферы в  данном месте и в данный момент</a:t>
            </a:r>
            <a:endParaRPr lang="ru-RU" sz="48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099" name="Picture 5" descr="D:\КАРТИНКИ\Коллекция картинок4\j04404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080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eduportal44.ru/Galich/Ds-8/DocLib63/%D0%BE%D1%84%D0%BE%D1%80%D0%BC%D0%BB%D0%B5%D0%BD%D0%B8%D0%B5/%D0%BF%D1%80%D0%BE%D0%B5%D0%BA%D1%82%D0%BD%D0%B0%D1%8F%20%D0%B4%D0%B5%D1%8F%D1%82%D0%B5%D0%BB%D1%8C%D0%BD%D0%BE%D1%81%D1%82%D1%8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44" y="3071810"/>
            <a:ext cx="1175869" cy="1437326"/>
          </a:xfrm>
          <a:prstGeom prst="rect">
            <a:avLst/>
          </a:prstGeom>
          <a:noFill/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00298" y="3929066"/>
            <a:ext cx="3888432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/>
              <a:t>Главные </a:t>
            </a:r>
            <a:endParaRPr lang="ru-RU" sz="2800" dirty="0"/>
          </a:p>
          <a:p>
            <a:pPr algn="ctr">
              <a:defRPr/>
            </a:pPr>
            <a:r>
              <a:rPr lang="ru-RU" sz="2800" dirty="0" smtClean="0"/>
              <a:t>свойства </a:t>
            </a:r>
            <a:r>
              <a:rPr lang="ru-RU" sz="2800" dirty="0"/>
              <a:t>погоды - </a:t>
            </a:r>
            <a:r>
              <a:rPr lang="ru-RU" sz="2800" dirty="0" smtClean="0"/>
              <a:t>… и …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85720" y="2214554"/>
            <a:ext cx="84296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1.Температура воздуха</a:t>
            </a:r>
          </a:p>
          <a:p>
            <a:r>
              <a:rPr lang="ru-RU" sz="3200" dirty="0" smtClean="0">
                <a:latin typeface="Georgia" pitchFamily="18" charset="0"/>
              </a:rPr>
              <a:t>2.Атмосферное давление</a:t>
            </a:r>
          </a:p>
          <a:p>
            <a:r>
              <a:rPr lang="ru-RU" sz="3200" dirty="0" smtClean="0">
                <a:latin typeface="Georgia" pitchFamily="18" charset="0"/>
              </a:rPr>
              <a:t>3.Ветер</a:t>
            </a:r>
          </a:p>
          <a:p>
            <a:r>
              <a:rPr lang="ru-RU" sz="3200" dirty="0" smtClean="0">
                <a:latin typeface="Georgia" pitchFamily="18" charset="0"/>
              </a:rPr>
              <a:t>4.Облачность</a:t>
            </a:r>
          </a:p>
          <a:p>
            <a:r>
              <a:rPr lang="ru-RU" sz="3200" dirty="0" smtClean="0">
                <a:latin typeface="Georgia" pitchFamily="18" charset="0"/>
              </a:rPr>
              <a:t>5.Осадки </a:t>
            </a:r>
          </a:p>
          <a:p>
            <a:r>
              <a:rPr lang="ru-RU" sz="3200" dirty="0" smtClean="0">
                <a:latin typeface="Georgia" pitchFamily="18" charset="0"/>
              </a:rPr>
              <a:t>6.Влажность воздуха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857224" y="214290"/>
            <a:ext cx="7859216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Georgia" pitchFamily="18" charset="0"/>
              </a:rPr>
              <a:t>2. Элементы погоды</a:t>
            </a:r>
            <a:endParaRPr lang="ru-RU" sz="48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2357430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Связаны ли между собой элементы погоды?</a:t>
            </a:r>
            <a:endParaRPr lang="ru-RU" sz="3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9698" name="Picture 2" descr="http://clipground.com/images/clipart-face-with-question-mark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5143512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01038" cy="7858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Вставьте пропущенные слова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15436" cy="49673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Georgia" pitchFamily="18" charset="0"/>
              </a:rPr>
              <a:t> При повышении температуры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…1…</a:t>
            </a:r>
            <a:r>
              <a:rPr lang="ru-RU" sz="3200" dirty="0" smtClean="0">
                <a:latin typeface="Georgia" pitchFamily="18" charset="0"/>
              </a:rPr>
              <a:t> влажность воздуха и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…2…</a:t>
            </a:r>
            <a:r>
              <a:rPr lang="ru-RU" sz="3200" dirty="0" smtClean="0">
                <a:latin typeface="Georgia" pitchFamily="18" charset="0"/>
              </a:rPr>
              <a:t> атмосферное давление. </a:t>
            </a:r>
          </a:p>
          <a:p>
            <a:pPr>
              <a:buNone/>
            </a:pPr>
            <a:r>
              <a:rPr lang="ru-RU" sz="3200" dirty="0" smtClean="0">
                <a:latin typeface="Georgia" pitchFamily="18" charset="0"/>
              </a:rPr>
              <a:t>С увеличением влажности воздуха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…3… </a:t>
            </a:r>
            <a:r>
              <a:rPr lang="ru-RU" sz="3200" dirty="0" smtClean="0">
                <a:latin typeface="Georgia" pitchFamily="18" charset="0"/>
              </a:rPr>
              <a:t>облачность, а с изменением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…4…</a:t>
            </a:r>
            <a:r>
              <a:rPr lang="ru-RU" sz="3200" dirty="0" smtClean="0">
                <a:latin typeface="Georgia" pitchFamily="18" charset="0"/>
              </a:rPr>
              <a:t> связано появление или исчезновение ветра. </a:t>
            </a:r>
          </a:p>
          <a:p>
            <a:pPr>
              <a:buNone/>
            </a:pPr>
            <a:r>
              <a:rPr lang="ru-RU" sz="3200" dirty="0" smtClean="0">
                <a:latin typeface="Georgia" pitchFamily="18" charset="0"/>
              </a:rPr>
              <a:t>Таким образом, все элементы погоды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…5…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01038" cy="7858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Вставьте пропущенные слова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15436" cy="496730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Georgia" pitchFamily="18" charset="0"/>
              </a:rPr>
              <a:t> При повышении температуры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увеличивается</a:t>
            </a:r>
            <a:r>
              <a:rPr lang="ru-RU" sz="3200" dirty="0" smtClean="0">
                <a:latin typeface="Georgia" pitchFamily="18" charset="0"/>
              </a:rPr>
              <a:t> влажность воздуха и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уменьшается</a:t>
            </a:r>
            <a:r>
              <a:rPr lang="ru-RU" sz="3200" dirty="0" smtClean="0">
                <a:latin typeface="Georgia" pitchFamily="18" charset="0"/>
              </a:rPr>
              <a:t> атмосферное давление. </a:t>
            </a:r>
          </a:p>
          <a:p>
            <a:pPr algn="ctr">
              <a:buNone/>
            </a:pPr>
            <a:r>
              <a:rPr lang="ru-RU" sz="3200" dirty="0" smtClean="0">
                <a:latin typeface="Georgia" pitchFamily="18" charset="0"/>
              </a:rPr>
              <a:t>С увеличением влажности воздуха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возрастает </a:t>
            </a:r>
            <a:r>
              <a:rPr lang="ru-RU" sz="3200" dirty="0" smtClean="0">
                <a:latin typeface="Georgia" pitchFamily="18" charset="0"/>
              </a:rPr>
              <a:t>облачность, а с изменением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давления</a:t>
            </a:r>
            <a:r>
              <a:rPr lang="ru-RU" sz="3200" dirty="0" smtClean="0">
                <a:latin typeface="Georgia" pitchFamily="18" charset="0"/>
              </a:rPr>
              <a:t> связано появление или исчезновение ветра. </a:t>
            </a:r>
          </a:p>
          <a:p>
            <a:pPr algn="ctr">
              <a:buNone/>
            </a:pPr>
            <a:r>
              <a:rPr lang="ru-RU" sz="3200" dirty="0" smtClean="0">
                <a:latin typeface="Georgia" pitchFamily="18" charset="0"/>
              </a:rPr>
              <a:t>Таким образом, все элементы погоды </a:t>
            </a: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тесно связаны между собой.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572560" cy="6324600"/>
          </a:xfrm>
        </p:spPr>
        <p:txBody>
          <a:bodyPr/>
          <a:lstStyle/>
          <a:p>
            <a:pPr algn="ctr">
              <a:buNone/>
            </a:pP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3. Секреты изменения погоды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Главные причины 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смены погоды</a:t>
            </a:r>
            <a:r>
              <a:rPr lang="ru-RU" sz="36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Georgia" pitchFamily="18" charset="0"/>
              </a:rPr>
            </a:br>
            <a:endParaRPr lang="ru-RU" sz="3600" dirty="0" smtClean="0">
              <a:solidFill>
                <a:srgbClr val="00B050"/>
              </a:solidFill>
              <a:latin typeface="Georgia" pitchFamily="18" charset="0"/>
            </a:endParaRP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071670" y="1785926"/>
            <a:ext cx="1857388" cy="928694"/>
          </a:xfrm>
          <a:prstGeom prst="straightConnector1">
            <a:avLst/>
          </a:prstGeom>
          <a:ln w="889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29256" y="1785926"/>
            <a:ext cx="1857388" cy="1000132"/>
          </a:xfrm>
          <a:prstGeom prst="straightConnector1">
            <a:avLst/>
          </a:prstGeom>
          <a:ln w="889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43240" y="2071678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2786058"/>
            <a:ext cx="2500330" cy="2071702"/>
          </a:xfrm>
          <a:prstGeom prst="roundRect">
            <a:avLst/>
          </a:prstGeom>
          <a:solidFill>
            <a:srgbClr val="00B050">
              <a:alpha val="17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72198" y="2857496"/>
            <a:ext cx="2500330" cy="2071702"/>
          </a:xfrm>
          <a:prstGeom prst="roundRect">
            <a:avLst/>
          </a:prstGeom>
          <a:solidFill>
            <a:srgbClr val="00B050">
              <a:alpha val="17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143240" y="2071678"/>
            <a:ext cx="30718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Заполните схему, используя стр. 134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572560" cy="5895996"/>
          </a:xfrm>
        </p:spPr>
        <p:txBody>
          <a:bodyPr/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3. Главные причины смены погоды</a:t>
            </a:r>
            <a:r>
              <a:rPr lang="ru-RU" sz="36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Georgia" pitchFamily="18" charset="0"/>
              </a:rPr>
            </a:br>
            <a:endParaRPr lang="ru-RU" sz="3600" dirty="0" smtClean="0">
              <a:solidFill>
                <a:srgbClr val="00B050"/>
              </a:solidFill>
              <a:latin typeface="Georgia" pitchFamily="18" charset="0"/>
            </a:endParaRPr>
          </a:p>
          <a:p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928662" y="1714488"/>
            <a:ext cx="7500990" cy="3214710"/>
            <a:chOff x="928662" y="1714488"/>
            <a:chExt cx="7500990" cy="3214710"/>
          </a:xfrm>
        </p:grpSpPr>
        <p:cxnSp>
          <p:nvCxnSpPr>
            <p:cNvPr id="6" name="Прямая со стрелкой 5"/>
            <p:cNvCxnSpPr/>
            <p:nvPr/>
          </p:nvCxnSpPr>
          <p:spPr>
            <a:xfrm rot="10800000" flipV="1">
              <a:off x="2071670" y="1785926"/>
              <a:ext cx="1857388" cy="928694"/>
            </a:xfrm>
            <a:prstGeom prst="straightConnector1">
              <a:avLst/>
            </a:prstGeom>
            <a:ln w="889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5286380" y="1714488"/>
              <a:ext cx="2000264" cy="1071570"/>
            </a:xfrm>
            <a:prstGeom prst="straightConnector1">
              <a:avLst/>
            </a:prstGeom>
            <a:ln w="889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Скругленный прямоугольник 10"/>
            <p:cNvSpPr/>
            <p:nvPr/>
          </p:nvSpPr>
          <p:spPr>
            <a:xfrm>
              <a:off x="928662" y="2786058"/>
              <a:ext cx="2643206" cy="2071702"/>
            </a:xfrm>
            <a:prstGeom prst="roundRect">
              <a:avLst/>
            </a:prstGeom>
            <a:solidFill>
              <a:srgbClr val="00B050">
                <a:alpha val="17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2">
                      <a:lumMod val="25000"/>
                    </a:schemeClr>
                  </a:solidFill>
                  <a:latin typeface="Georgia" pitchFamily="18" charset="0"/>
                </a:rPr>
                <a:t>Изменение температуры воздуха</a:t>
              </a:r>
              <a:endParaRPr lang="ru-RU" sz="24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5643570" y="2857496"/>
              <a:ext cx="2786082" cy="2071702"/>
            </a:xfrm>
            <a:prstGeom prst="roundRect">
              <a:avLst/>
            </a:prstGeom>
            <a:solidFill>
              <a:srgbClr val="00B050">
                <a:alpha val="17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2">
                      <a:lumMod val="25000"/>
                    </a:schemeClr>
                  </a:solidFill>
                  <a:latin typeface="Georgia" pitchFamily="18" charset="0"/>
                </a:rPr>
                <a:t>Перемещение воздуха</a:t>
              </a:r>
              <a:endParaRPr lang="ru-RU" sz="24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3"/>
            <a:ext cx="7772400" cy="12961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" name="Рисунок 5" descr="j043258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708920"/>
            <a:ext cx="4248472" cy="4149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628800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ПОГОДА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7" descr="D:\КАРТИНКИ\Коллекция картинок4\j044138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5000636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1628800"/>
            <a:ext cx="8429625" cy="2862322"/>
          </a:xfrm>
          <a:prstGeom prst="rect">
            <a:avLst/>
          </a:prstGeom>
          <a:gradFill flip="none" rotWithShape="1">
            <a:gsLst>
              <a:gs pos="0">
                <a:srgbClr val="CCECFF"/>
              </a:gs>
              <a:gs pos="39999">
                <a:srgbClr val="CCEC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smtClean="0"/>
              <a:t>Главная причина изменения погоды – постоянное перемещение воздуха из-за неравномерного нагревания земной поверхности Солнцем.</a:t>
            </a:r>
            <a:endParaRPr lang="ru-RU" sz="3600" dirty="0">
              <a:solidFill>
                <a:srgbClr val="000000"/>
              </a:solidFill>
            </a:endParaRPr>
          </a:p>
        </p:txBody>
      </p:sp>
      <p:pic>
        <p:nvPicPr>
          <p:cNvPr id="4103" name="Picture 8" descr="D:\КАРТИНКИ\Коллекция картинок4\j042981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716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7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82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Над снегами и льдами Арктики воздух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285860"/>
            <a:ext cx="3084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холодный, сухой.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0"/>
            <a:ext cx="9142116" cy="685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7584" y="404664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Над теплыми водами Атлантического океана воздух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214950"/>
            <a:ext cx="3821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Georgia" pitchFamily="18" charset="0"/>
              </a:rPr>
              <a:t>теплый, влажный.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221455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Над раскаленными пустынями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500702"/>
            <a:ext cx="5844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Georgia" pitchFamily="18" charset="0"/>
              </a:rPr>
              <a:t>сухой, горячий, запыленный</a:t>
            </a:r>
            <a:endParaRPr lang="ru-RU" sz="28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571480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4. Прогноз погоды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приметы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357430"/>
            <a:ext cx="22383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0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4. Прогноз погоды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приметы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00174"/>
            <a:ext cx="459699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71736" y="557214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Ласточки и стрижи летают низко над землей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5072074"/>
            <a:ext cx="416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Приметы пасмурной погоды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85728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Живые </a:t>
            </a:r>
            <a:r>
              <a:rPr lang="ru-RU" sz="4000" b="1" dirty="0" smtClean="0"/>
              <a:t>барометры</a:t>
            </a:r>
            <a:endParaRPr lang="ru-RU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142984"/>
            <a:ext cx="47625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573325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Муравьи расширяют входные отверстия на куполе муравейника.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22920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Приметы ясной погоды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471488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Приметы ненастной погоды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535782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Муравьи спешно возвращаются и заделывают входы в муравейник средь бела дня.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285728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Живые </a:t>
            </a:r>
            <a:r>
              <a:rPr lang="ru-RU" sz="4000" b="1" dirty="0" smtClean="0"/>
              <a:t>барометры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544522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Сверчок стрекочет поздно вечером.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92919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Приметы ясной погоды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071546"/>
            <a:ext cx="4090425" cy="306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57752" y="485776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Приметы ненастной погоды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564357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Сверчок молчит.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Рекорды погоды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786842" cy="460343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 </a:t>
            </a:r>
            <a:r>
              <a:rPr lang="ru-RU" sz="3200" dirty="0" smtClean="0">
                <a:latin typeface="Georgia" pitchFamily="18" charset="0"/>
              </a:rPr>
              <a:t>— экстремальные метеорологические показатели, которые были официально зарегистрированы на поверхности Земли. </a:t>
            </a:r>
          </a:p>
          <a:p>
            <a:r>
              <a:rPr lang="ru-RU" sz="3200" dirty="0" smtClean="0">
                <a:latin typeface="Georgia" pitchFamily="18" charset="0"/>
              </a:rPr>
              <a:t>Самая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низкая температура </a:t>
            </a:r>
            <a:r>
              <a:rPr lang="ru-RU" sz="3200" dirty="0" smtClean="0">
                <a:latin typeface="Georgia" pitchFamily="18" charset="0"/>
              </a:rPr>
              <a:t>за всю историю была зафиксирована 21 июля 1983 года на Станции Восток, Антарктида </a:t>
            </a:r>
            <a:r>
              <a:rPr lang="ru-RU" sz="3200" dirty="0" smtClean="0">
                <a:latin typeface="Georgia" pitchFamily="18" charset="0"/>
              </a:rPr>
              <a:t>89,2</a:t>
            </a:r>
            <a:r>
              <a:rPr lang="ru-RU" sz="3200" dirty="0" smtClean="0">
                <a:latin typeface="Georgia" pitchFamily="18" charset="0"/>
              </a:rPr>
              <a:t> °C. </a:t>
            </a:r>
          </a:p>
          <a:p>
            <a:r>
              <a:rPr lang="ru-RU" sz="3200" dirty="0" smtClean="0">
                <a:latin typeface="Georgia" pitchFamily="18" charset="0"/>
              </a:rPr>
              <a:t>Самая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теплая</a:t>
            </a:r>
            <a:r>
              <a:rPr lang="ru-RU" sz="3200" dirty="0" smtClean="0">
                <a:latin typeface="Georgia" pitchFamily="18" charset="0"/>
              </a:rPr>
              <a:t> зафиксирована 13 сентября 1922 года в </a:t>
            </a:r>
            <a:r>
              <a:rPr lang="ru-RU" sz="3200" dirty="0" err="1" smtClean="0">
                <a:latin typeface="Georgia" pitchFamily="18" charset="0"/>
              </a:rPr>
              <a:t>Альазизайи</a:t>
            </a:r>
            <a:r>
              <a:rPr lang="ru-RU" sz="3200" dirty="0" smtClean="0">
                <a:latin typeface="Georgia" pitchFamily="18" charset="0"/>
              </a:rPr>
              <a:t>, Ливия. Тогда столбик термометра поднялся до 58 °C.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“Верно – не верно”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ru-RU" dirty="0" smtClean="0"/>
              <a:t>1. Погода – это состояние стратосферы</a:t>
            </a:r>
          </a:p>
          <a:p>
            <a:r>
              <a:rPr lang="ru-RU" dirty="0" smtClean="0"/>
              <a:t>2. Циклон приносит на территорию обильные дожди</a:t>
            </a:r>
          </a:p>
          <a:p>
            <a:r>
              <a:rPr lang="ru-RU" dirty="0" smtClean="0"/>
              <a:t>3. При повышении температуры, давление понижается</a:t>
            </a:r>
          </a:p>
          <a:p>
            <a:r>
              <a:rPr lang="ru-RU" dirty="0" smtClean="0"/>
              <a:t>4. Синоптические карты – это карты погоды</a:t>
            </a:r>
          </a:p>
          <a:p>
            <a:r>
              <a:rPr lang="ru-RU" dirty="0" smtClean="0"/>
              <a:t>5. Погода всегда постоянна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3"/>
            <a:ext cx="7772400" cy="12961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15304" cy="242312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Georgia" pitchFamily="18" charset="0"/>
              </a:rPr>
              <a:t>Цель урока</a:t>
            </a:r>
            <a:r>
              <a:rPr lang="en-US" sz="3200" b="1" dirty="0" smtClean="0">
                <a:latin typeface="Georgia" pitchFamily="18" charset="0"/>
              </a:rPr>
              <a:t>:</a:t>
            </a:r>
          </a:p>
          <a:p>
            <a:pPr algn="l"/>
            <a:r>
              <a:rPr lang="ru-RU" sz="3200" dirty="0" smtClean="0">
                <a:latin typeface="Georgia" pitchFamily="18" charset="0"/>
              </a:rPr>
              <a:t>сформулировать определение понятия </a:t>
            </a:r>
            <a:r>
              <a:rPr lang="en-US" sz="3200" dirty="0" smtClean="0">
                <a:latin typeface="Georgia" pitchFamily="18" charset="0"/>
              </a:rPr>
              <a:t>“</a:t>
            </a:r>
            <a:r>
              <a:rPr lang="ru-RU" sz="3200" dirty="0" smtClean="0">
                <a:latin typeface="Georgia" pitchFamily="18" charset="0"/>
              </a:rPr>
              <a:t>погода</a:t>
            </a:r>
            <a:r>
              <a:rPr lang="en-US" sz="3200" dirty="0" smtClean="0">
                <a:latin typeface="Georgia" pitchFamily="18" charset="0"/>
              </a:rPr>
              <a:t>”</a:t>
            </a:r>
            <a:r>
              <a:rPr lang="ru-RU" sz="3200" dirty="0" smtClean="0">
                <a:latin typeface="Georgia" pitchFamily="18" charset="0"/>
              </a:rPr>
              <a:t> и установить, почему происходит изменение погоды.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89120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20 –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читать, </a:t>
            </a:r>
          </a:p>
          <a:p>
            <a:pPr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2,3 - письменно</a:t>
            </a:r>
            <a:endParaRPr lang="ru-RU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Выпишите в тетрадь 5-6 народных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примет, с помощью которых можно предсказывать погоду.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043259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0"/>
            <a:ext cx="5347873" cy="2996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Georgia" pitchFamily="18" charset="0"/>
              </a:rPr>
              <a:t>ПОГОДА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План урока: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Что такое погода?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Элементы погоды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Секрет изменения погоды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Прогноз погоды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6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66571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Атмосфера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  а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водная оболочка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Биосфера   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б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твердая оболочка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Гидросфера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в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воздушная оболочка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Литосфера  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г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</a:t>
            </a: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оболочка,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заселенная  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                                    живыми организмами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Установите </a:t>
            </a: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соответствие</a:t>
            </a:r>
            <a:endParaRPr lang="ru-RU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72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66571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Атмосфера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  а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водная оболочка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Биосфера   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б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твердая оболочка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Гидросфера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в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воздушная оболочка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Литосфера   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г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) </a:t>
            </a: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оболочка,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заселенная  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                                              живыми организмами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Установите </a:t>
            </a:r>
            <a:r>
              <a:rPr lang="ru-RU" sz="4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соответствие</a:t>
            </a:r>
            <a:endParaRPr lang="ru-RU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843808" y="1772816"/>
            <a:ext cx="1224136" cy="136815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627784" y="2456892"/>
            <a:ext cx="1592560" cy="14761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131840" y="1772816"/>
            <a:ext cx="1088504" cy="152055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843808" y="2456892"/>
            <a:ext cx="1376536" cy="14761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1720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14290"/>
            <a:ext cx="447199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Установите соответствие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785926"/>
            <a:ext cx="3400420" cy="40319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Georgia" pitchFamily="18" charset="0"/>
              </a:rPr>
              <a:t>А)Термометр</a:t>
            </a:r>
          </a:p>
          <a:p>
            <a:r>
              <a:rPr lang="ru-RU" sz="3200" dirty="0" smtClean="0">
                <a:latin typeface="Georgia" pitchFamily="18" charset="0"/>
              </a:rPr>
              <a:t>Б)Гигрометр</a:t>
            </a:r>
          </a:p>
          <a:p>
            <a:r>
              <a:rPr lang="ru-RU" sz="3200" dirty="0" smtClean="0">
                <a:latin typeface="Georgia" pitchFamily="18" charset="0"/>
              </a:rPr>
              <a:t>В)Барометр</a:t>
            </a:r>
          </a:p>
          <a:p>
            <a:r>
              <a:rPr lang="ru-RU" sz="3200" dirty="0" smtClean="0">
                <a:latin typeface="Georgia" pitchFamily="18" charset="0"/>
              </a:rPr>
              <a:t>Г)Флюгер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4" name="Picture 4" descr="http://uch.znate.ru/tw_files2/urls_13/9/d-8517/7z-docs/17_html_m15c6b8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3007039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://www.vipmir.ru/files/image/foto_1/mp_14806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1000108"/>
            <a:ext cx="2786082" cy="27972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571744"/>
            <a:ext cx="9620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500438"/>
            <a:ext cx="2857520" cy="2732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7158" y="164305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1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271462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2571744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3643314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00438"/>
            <a:ext cx="2857520" cy="2732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9620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14290"/>
            <a:ext cx="447199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Установите соответствие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" name="Picture 4" descr="http://uch.znate.ru/tw_files2/urls_13/9/d-8517/7z-docs/17_html_m15c6b8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0"/>
            <a:ext cx="3007039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://www.vipmir.ru/files/image/foto_1/mp_14806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1000108"/>
            <a:ext cx="2786082" cy="27972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7158" y="164305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1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128586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29066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3857628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785926"/>
            <a:ext cx="3400420" cy="40319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А)Термометр</a:t>
            </a:r>
          </a:p>
          <a:p>
            <a:r>
              <a:rPr lang="ru-RU" sz="3200" b="1" dirty="0" smtClean="0">
                <a:latin typeface="Georgia" pitchFamily="18" charset="0"/>
              </a:rPr>
              <a:t>Б)Гигрометр</a:t>
            </a:r>
          </a:p>
          <a:p>
            <a:r>
              <a:rPr lang="ru-RU" sz="3200" b="1" dirty="0" smtClean="0">
                <a:latin typeface="Georgia" pitchFamily="18" charset="0"/>
              </a:rPr>
              <a:t>В)Барометр</a:t>
            </a:r>
          </a:p>
          <a:p>
            <a:r>
              <a:rPr lang="ru-RU" sz="3200" b="1" dirty="0" smtClean="0">
                <a:latin typeface="Georgia" pitchFamily="18" charset="0"/>
              </a:rPr>
              <a:t>Г)Флюгер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22225 L -0.62066 0.216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7483 0.0104 " pathEditMode="relative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43293E-6 L -0.05365 -0.154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0243 0.13645 " pathEditMode="relative" ptsTypes="AA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Проверка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latin typeface="Georgia" pitchFamily="18" charset="0"/>
              </a:rPr>
              <a:t>8 заданий правильно   – «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5</a:t>
            </a:r>
            <a:r>
              <a:rPr lang="ru-RU" sz="4000" dirty="0" smtClean="0">
                <a:latin typeface="Georgia" pitchFamily="18" charset="0"/>
              </a:rPr>
              <a:t>»</a:t>
            </a:r>
          </a:p>
          <a:p>
            <a:r>
              <a:rPr lang="ru-RU" sz="4000" dirty="0" smtClean="0">
                <a:latin typeface="Georgia" pitchFamily="18" charset="0"/>
              </a:rPr>
              <a:t>7, 6 задний правильно – «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4</a:t>
            </a:r>
            <a:r>
              <a:rPr lang="ru-RU" sz="4000" dirty="0" smtClean="0">
                <a:latin typeface="Georgia" pitchFamily="18" charset="0"/>
              </a:rPr>
              <a:t>»</a:t>
            </a:r>
          </a:p>
          <a:p>
            <a:r>
              <a:rPr lang="ru-RU" sz="4000" dirty="0" smtClean="0">
                <a:latin typeface="Georgia" pitchFamily="18" charset="0"/>
              </a:rPr>
              <a:t>5 заданий правильно   – «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3</a:t>
            </a:r>
            <a:r>
              <a:rPr lang="ru-RU" sz="4000" dirty="0" smtClean="0">
                <a:latin typeface="Georgia" pitchFamily="18" charset="0"/>
              </a:rPr>
              <a:t>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2247</TotalTime>
  <Words>475</Words>
  <Application>Microsoft Office PowerPoint</Application>
  <PresentationFormat>Экран (4:3)</PresentationFormat>
  <Paragraphs>113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Отгадайте загадку</vt:lpstr>
      <vt:lpstr>  </vt:lpstr>
      <vt:lpstr>  </vt:lpstr>
      <vt:lpstr>ПОГОДА</vt:lpstr>
      <vt:lpstr>Установите соответствие</vt:lpstr>
      <vt:lpstr>Установите соответствие</vt:lpstr>
      <vt:lpstr>Установите соответствие</vt:lpstr>
      <vt:lpstr>Установите соответствие</vt:lpstr>
      <vt:lpstr>Проверка</vt:lpstr>
      <vt:lpstr> Определите, какой день будет,  если утром наблюдаем туман? </vt:lpstr>
      <vt:lpstr>Слайд 11</vt:lpstr>
      <vt:lpstr>ПОГОДА - ?</vt:lpstr>
      <vt:lpstr>Слайд 13</vt:lpstr>
      <vt:lpstr>ПОГОДА - состояние атмосферы в  данном месте и в данный момент</vt:lpstr>
      <vt:lpstr>2. Элементы погоды</vt:lpstr>
      <vt:lpstr>Вставьте пропущенные слова</vt:lpstr>
      <vt:lpstr>Вставьте пропущенные слова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Рекорды погоды</vt:lpstr>
      <vt:lpstr>“Верно – не верно”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Лицей №8 г. Будённовска  Урок географии «Погода».</dc:title>
  <dc:creator>Nataly</dc:creator>
  <cp:lastModifiedBy>--</cp:lastModifiedBy>
  <cp:revision>231</cp:revision>
  <dcterms:modified xsi:type="dcterms:W3CDTF">2019-05-07T14:41:31Z</dcterms:modified>
</cp:coreProperties>
</file>