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86" autoAdjust="0"/>
  </p:normalViewPr>
  <p:slideViewPr>
    <p:cSldViewPr>
      <p:cViewPr varScale="1">
        <p:scale>
          <a:sx n="61" d="100"/>
          <a:sy n="61" d="100"/>
        </p:scale>
        <p:origin x="-96" y="-52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2700" b="1" i="1" dirty="0" smtClean="0">
                <a:solidFill>
                  <a:srgbClr val="0070C0"/>
                </a:solidFill>
              </a:rPr>
              <a:t/>
            </a:r>
            <a:br>
              <a:rPr lang="en-US" sz="2700" b="1" i="1" dirty="0" smtClean="0">
                <a:solidFill>
                  <a:srgbClr val="0070C0"/>
                </a:solidFill>
              </a:rPr>
            </a:br>
            <a:r>
              <a:rPr lang="en-US" sz="2700" b="1" i="1" dirty="0" smtClean="0">
                <a:solidFill>
                  <a:srgbClr val="0070C0"/>
                </a:solidFill>
              </a:rPr>
              <a:t/>
            </a:r>
            <a:br>
              <a:rPr lang="en-US" sz="2700" b="1" i="1" dirty="0" smtClean="0">
                <a:solidFill>
                  <a:srgbClr val="0070C0"/>
                </a:solidFill>
              </a:rPr>
            </a:br>
            <a:r>
              <a:rPr lang="ru-RU" sz="2700" b="1" i="1" dirty="0" smtClean="0">
                <a:solidFill>
                  <a:srgbClr val="0070C0"/>
                </a:solidFill>
              </a:rPr>
              <a:t>Государственное бюджетное дошкольное образовательное учреждение</a:t>
            </a:r>
            <a:br>
              <a:rPr lang="ru-RU" sz="2700" b="1" i="1" dirty="0" smtClean="0">
                <a:solidFill>
                  <a:srgbClr val="0070C0"/>
                </a:solidFill>
              </a:rPr>
            </a:br>
            <a:r>
              <a:rPr lang="ru-RU" sz="2700" b="1" i="1" dirty="0" smtClean="0">
                <a:solidFill>
                  <a:srgbClr val="0070C0"/>
                </a:solidFill>
              </a:rPr>
              <a:t>детский сад № 15 Невского района</a:t>
            </a:r>
            <a:br>
              <a:rPr lang="ru-RU" sz="2700" b="1" i="1" dirty="0" smtClean="0">
                <a:solidFill>
                  <a:srgbClr val="0070C0"/>
                </a:solidFill>
              </a:rPr>
            </a:br>
            <a:r>
              <a:rPr lang="ru-RU" sz="2700" b="1" i="1" dirty="0" smtClean="0">
                <a:solidFill>
                  <a:srgbClr val="0070C0"/>
                </a:solidFill>
              </a:rPr>
              <a:t>г. 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429000"/>
            <a:ext cx="6400800" cy="28803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000" b="1" i="1" dirty="0" smtClean="0">
              <a:solidFill>
                <a:srgbClr val="0070C0"/>
              </a:solidFill>
            </a:endParaRP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Конспект занятия с использованием ЭОР 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в средней группе  ОО "Развитие речи"</a:t>
            </a:r>
          </a:p>
          <a:p>
            <a:r>
              <a:rPr lang="ru-RU" sz="2000" b="1" i="1" dirty="0" smtClean="0">
                <a:solidFill>
                  <a:srgbClr val="0070C0"/>
                </a:solidFill>
              </a:rPr>
              <a:t>Тема:  Составление рассказа по картинкам (слайдам) на тему"Лето красное пришло"</a:t>
            </a:r>
          </a:p>
          <a:p>
            <a:endParaRPr lang="ru-RU" sz="2000" b="1" i="1" dirty="0" smtClean="0">
              <a:solidFill>
                <a:srgbClr val="0070C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</a:rPr>
              <a:t>Воспитатель: Кузнецова Д.А.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Дует ветер…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ветер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925942"/>
            <a:ext cx="8229600" cy="387447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Пасмурно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пасмурн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Сыро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сыр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Солнечно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солнечн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30411" y="1600200"/>
            <a:ext cx="5883177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Ясно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70560" y="1668621"/>
            <a:ext cx="7802880" cy="438912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Прохладно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прохладн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7" y="1600200"/>
            <a:ext cx="7272808" cy="478112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Картинка для составления рассказа о лете детьми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алгорит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1600200"/>
            <a:ext cx="7632848" cy="475805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Картинка для составления рассказа о лете детьми</a:t>
            </a:r>
            <a:endParaRPr lang="ru-RU" sz="2800" dirty="0"/>
          </a:p>
        </p:txBody>
      </p:sp>
      <p:pic>
        <p:nvPicPr>
          <p:cNvPr id="4" name="Содержимое 3" descr="Для рассказа о лет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59632" y="1600200"/>
            <a:ext cx="6768752" cy="485313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Пиктограмма для составления рассказа о лете детьми</a:t>
            </a:r>
            <a:endParaRPr lang="ru-RU" sz="2800" dirty="0"/>
          </a:p>
        </p:txBody>
      </p:sp>
      <p:pic>
        <p:nvPicPr>
          <p:cNvPr id="4" name="Содержимое 3" descr="лет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484784"/>
            <a:ext cx="7488832" cy="497071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Картинки для составления рассказа о лете детьми</a:t>
            </a:r>
            <a:endParaRPr lang="ru-RU" sz="2800" dirty="0"/>
          </a:p>
        </p:txBody>
      </p:sp>
      <p:pic>
        <p:nvPicPr>
          <p:cNvPr id="4" name="Содержимое 3" descr="лето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411760" y="1600200"/>
            <a:ext cx="4392488" cy="485313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</a:rPr>
              <a:t>Дети, представьте, что мы с вами на красивой поляне. Ярко светит солнце</a:t>
            </a:r>
            <a:r>
              <a:rPr lang="ru-RU" b="1" i="1" dirty="0" smtClean="0">
                <a:solidFill>
                  <a:srgbClr val="0070C0"/>
                </a:solidFill>
              </a:rPr>
              <a:t>. </a:t>
            </a:r>
            <a:r>
              <a:rPr lang="en-US" b="1" i="1" dirty="0" smtClean="0">
                <a:solidFill>
                  <a:srgbClr val="0070C0"/>
                </a:solidFill>
              </a:rPr>
              <a:t>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70560" y="1668621"/>
            <a:ext cx="7802880" cy="438912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Картинки для составления рассказа «Что мы любим делать летом»</a:t>
            </a:r>
            <a:endParaRPr lang="ru-RU" sz="2800" dirty="0"/>
          </a:p>
        </p:txBody>
      </p:sp>
      <p:pic>
        <p:nvPicPr>
          <p:cNvPr id="4" name="Содержимое 3" descr="Что мы любим делать летом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27584" y="1700808"/>
            <a:ext cx="6984776" cy="497400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Пиктограмма к стихотворению о лете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Пиктограмма к стихотворению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600200"/>
            <a:ext cx="7272808" cy="486014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Стихотворение о лете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Стих-е о лете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600200"/>
            <a:ext cx="7416823" cy="49092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Мне тепла для вас не жалко,</a:t>
            </a:r>
            <a:r>
              <a:rPr lang="en-US" sz="2000" b="1" i="1" dirty="0" smtClean="0">
                <a:solidFill>
                  <a:srgbClr val="0070C0"/>
                </a:solidFill>
              </a:rPr>
              <a:t> c</a:t>
            </a:r>
            <a:r>
              <a:rPr lang="ru-RU" sz="2000" b="1" i="1" dirty="0" smtClean="0">
                <a:solidFill>
                  <a:srgbClr val="0070C0"/>
                </a:solidFill>
              </a:rPr>
              <a:t> юга я пришло с жарой.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Принесло цветы, рыбалку,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насекомых целый рой,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Землянику в кузовке и купание в реке.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цветы и бабочки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484784"/>
            <a:ext cx="4038600" cy="2592288"/>
          </a:xfrm>
        </p:spPr>
      </p:pic>
      <p:pic>
        <p:nvPicPr>
          <p:cNvPr id="6" name="Содержимое 5" descr="Рыбалк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1484784"/>
            <a:ext cx="4038600" cy="2653360"/>
          </a:xfrm>
        </p:spPr>
      </p:pic>
      <p:pic>
        <p:nvPicPr>
          <p:cNvPr id="1026" name="Picture 2" descr="E:\Жена\Сад\для категории\Конспекты\Слайды\Насекомы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4077072"/>
            <a:ext cx="4032448" cy="2426419"/>
          </a:xfrm>
          <a:prstGeom prst="rect">
            <a:avLst/>
          </a:prstGeom>
          <a:noFill/>
        </p:spPr>
      </p:pic>
      <p:pic>
        <p:nvPicPr>
          <p:cNvPr id="1027" name="Picture 3" descr="E:\Жена\Сад\для категории\Конспекты\Слайды\З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149080"/>
            <a:ext cx="4032448" cy="237144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Дети, назовите признаки лета, которые вы знаете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Алгоритм лето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628800"/>
            <a:ext cx="8036093" cy="475252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После какого времени года наступает лето?</a:t>
            </a:r>
            <a:br>
              <a:rPr lang="ru-RU" sz="2800" b="1" i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0070C0"/>
                </a:solidFill>
              </a:rPr>
              <a:t>А какое время года идет за летом?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осень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2211420"/>
            <a:ext cx="4038600" cy="3303523"/>
          </a:xfrm>
        </p:spPr>
      </p:pic>
      <p:pic>
        <p:nvPicPr>
          <p:cNvPr id="8" name="Содержимое 7" descr="весна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976106" y="1600200"/>
            <a:ext cx="3000788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941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А сколько всего времен года? </a:t>
            </a:r>
            <a:endParaRPr lang="ru-RU" dirty="0"/>
          </a:p>
        </p:txBody>
      </p:sp>
      <p:pic>
        <p:nvPicPr>
          <p:cNvPr id="4" name="Содержимое 3" descr="4 времени года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971600" y="1340768"/>
            <a:ext cx="7704855" cy="50405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Дети, назовите летние месяцы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Летние месяц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11560" y="1600200"/>
            <a:ext cx="7992887" cy="485313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Какая погода бывает летом, если:? 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Дождь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628800"/>
            <a:ext cx="8064896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 улице тепло…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тепл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91680" y="1556792"/>
            <a:ext cx="6192688" cy="48245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155</Words>
  <Application>Microsoft Office PowerPoint</Application>
  <PresentationFormat>Экран (4:3)</PresentationFormat>
  <Paragraphs>28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Государственное бюджетное дошкольное образовательное учреждение детский сад № 15 Невского района г. Санкт-Петербурга </vt:lpstr>
      <vt:lpstr>Дети, представьте, что мы с вами на красивой поляне. Ярко светит солнце.  </vt:lpstr>
      <vt:lpstr>Мне тепла для вас не жалко, c юга я пришло с жарой. Принесло цветы, рыбалку, насекомых целый рой, Землянику в кузовке и купание в реке.</vt:lpstr>
      <vt:lpstr>Дети, назовите признаки лета, которые вы знаете</vt:lpstr>
      <vt:lpstr>После какого времени года наступает лето? А какое время года идет за летом?</vt:lpstr>
      <vt:lpstr>А сколько всего времен года? </vt:lpstr>
      <vt:lpstr>Дети, назовите летние месяцы</vt:lpstr>
      <vt:lpstr>Какая погода бывает летом, если:? </vt:lpstr>
      <vt:lpstr>На улице тепло…</vt:lpstr>
      <vt:lpstr>Дует ветер…</vt:lpstr>
      <vt:lpstr>Пасмурно</vt:lpstr>
      <vt:lpstr>Сыро</vt:lpstr>
      <vt:lpstr>Солнечно</vt:lpstr>
      <vt:lpstr>Ясно</vt:lpstr>
      <vt:lpstr>Прохладно</vt:lpstr>
      <vt:lpstr>Картинка для составления рассказа о лете детьми</vt:lpstr>
      <vt:lpstr>Картинка для составления рассказа о лете детьми</vt:lpstr>
      <vt:lpstr>Пиктограмма для составления рассказа о лете детьми</vt:lpstr>
      <vt:lpstr>Картинки для составления рассказа о лете детьми</vt:lpstr>
      <vt:lpstr>Картинки для составления рассказа «Что мы любим делать летом»</vt:lpstr>
      <vt:lpstr>Пиктограмма к стихотворению о лете</vt:lpstr>
      <vt:lpstr>Стихотворение о лете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Александр</cp:lastModifiedBy>
  <cp:revision>11</cp:revision>
  <dcterms:created xsi:type="dcterms:W3CDTF">2019-05-02T10:27:56Z</dcterms:created>
  <dcterms:modified xsi:type="dcterms:W3CDTF">2019-05-07T13:16:18Z</dcterms:modified>
</cp:coreProperties>
</file>