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8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88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96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31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3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40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60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99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3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F39F-1224-4CB5-A3AD-AD04946CD22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BB49C-BB2C-4D34-887D-86406626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9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1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170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Рашид</dc:creator>
  <cp:lastModifiedBy>Рашид</cp:lastModifiedBy>
  <cp:revision>1</cp:revision>
  <dcterms:created xsi:type="dcterms:W3CDTF">2019-05-07T17:28:46Z</dcterms:created>
  <dcterms:modified xsi:type="dcterms:W3CDTF">2019-05-07T17:28:54Z</dcterms:modified>
</cp:coreProperties>
</file>