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5" r:id="rId6"/>
    <p:sldId id="260" r:id="rId7"/>
    <p:sldId id="266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0162E-838C-49B1-96B3-43EE211EF4A5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88024" y="0"/>
            <a:ext cx="4355976" cy="126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15616" y="63438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Муниципальное бюджетное дошкольное образовательное учреждение детский сад №7 «Жар-птица»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4641" y="2492896"/>
            <a:ext cx="71988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Профилактическая работа </a:t>
            </a:r>
          </a:p>
          <a:p>
            <a:pPr algn="ctr"/>
            <a:r>
              <a:rPr lang="ru-RU" sz="24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обучению детей правилам дорожного движения</a:t>
            </a:r>
            <a:endParaRPr lang="ru-RU" sz="24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3933056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Составила:</a:t>
            </a:r>
          </a:p>
          <a:p>
            <a:r>
              <a:rPr lang="ru-RU" b="1" dirty="0">
                <a:solidFill>
                  <a:srgbClr val="FF000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оспитатель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Галунова Ю.В.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616530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г</a:t>
            </a:r>
            <a:r>
              <a:rPr lang="ru-RU" b="1" dirty="0" smtClean="0">
                <a:solidFill>
                  <a:srgbClr val="FF0000"/>
                </a:solidFill>
              </a:rPr>
              <a:t>. Нижневартовск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412776"/>
            <a:ext cx="3035829" cy="227687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7" y="3814671"/>
            <a:ext cx="3240359" cy="243026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814525"/>
            <a:ext cx="3228843" cy="242163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771800" y="620688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Проведение занятий, бесед, викторин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622840"/>
            <a:ext cx="2571750" cy="3429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0200" y="933102"/>
            <a:ext cx="3236648" cy="242748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0200" y="3559324"/>
            <a:ext cx="3304944" cy="247870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27584" y="69269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Настольные дидактические игры по ПДД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350868"/>
            <a:ext cx="3227851" cy="24208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4005064"/>
            <a:ext cx="2976762" cy="22325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7538" y="954824"/>
            <a:ext cx="2112699" cy="281693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987824" y="548680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Игровая деятельность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861560"/>
            <a:ext cx="2193708" cy="29249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757" y="1484784"/>
            <a:ext cx="3068960" cy="23017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933056"/>
            <a:ext cx="3597419" cy="269806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971600" y="69269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Продуктивные виды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01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052736"/>
            <a:ext cx="2139702" cy="28529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030379"/>
            <a:ext cx="3131840" cy="234888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5734" y="1457400"/>
            <a:ext cx="3264362" cy="244827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262" y="4077072"/>
            <a:ext cx="3069582" cy="230218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925844" y="548680"/>
            <a:ext cx="3498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Информационные стенды,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выставка книг по ПДД,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анкетирование родителей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566604"/>
            <a:ext cx="4427984" cy="295198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602"/>
          <a:stretch/>
        </p:blipFill>
        <p:spPr>
          <a:xfrm rot="20630469">
            <a:off x="427954" y="1037313"/>
            <a:ext cx="4860032" cy="24753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111"/>
          <a:stretch/>
        </p:blipFill>
        <p:spPr>
          <a:xfrm rot="511822">
            <a:off x="4410465" y="1380043"/>
            <a:ext cx="4572000" cy="213020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201816" y="188640"/>
            <a:ext cx="3762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Посещение театра кукол «</a:t>
            </a:r>
            <a:r>
              <a:rPr lang="ru-RU" b="1" dirty="0" err="1" smtClean="0">
                <a:solidFill>
                  <a:srgbClr val="FF0000"/>
                </a:solidFill>
              </a:rPr>
              <a:t>Барабашка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3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177950"/>
            <a:ext cx="3006652" cy="225498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8076" y="3068960"/>
            <a:ext cx="2355726" cy="31409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094016" y="1161618"/>
            <a:ext cx="2790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Беседа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 инспектором ГИБДД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213111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Круглый стол для родителей по обучению детей ПДД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18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969008"/>
            <a:ext cx="5508104" cy="413107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339752" y="112474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Развлечения по ПДД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85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76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Lucky</dc:creator>
  <cp:lastModifiedBy>RePack by Diakov</cp:lastModifiedBy>
  <cp:revision>17</cp:revision>
  <dcterms:created xsi:type="dcterms:W3CDTF">2015-02-24T06:07:36Z</dcterms:created>
  <dcterms:modified xsi:type="dcterms:W3CDTF">2019-05-06T22:00:10Z</dcterms:modified>
</cp:coreProperties>
</file>