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s/comment1.xml" ContentType="application/vnd.openxmlformats-officedocument.presentationml.comments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7" r:id="rId3"/>
    <p:sldId id="264" r:id="rId4"/>
    <p:sldId id="258" r:id="rId5"/>
    <p:sldId id="260" r:id="rId6"/>
    <p:sldId id="268" r:id="rId7"/>
    <p:sldId id="262" r:id="rId8"/>
    <p:sldId id="263" r:id="rId9"/>
    <p:sldId id="261" r:id="rId10"/>
    <p:sldId id="265" r:id="rId11"/>
    <p:sldId id="259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Мария Крушинина" initials="МК" lastIdx="1" clrIdx="0">
    <p:extLst>
      <p:ext uri="{19B8F6BF-5375-455C-9EA6-DF929625EA0E}">
        <p15:presenceInfo xmlns:p15="http://schemas.microsoft.com/office/powerpoint/2012/main" userId="ce18ed7ce31cd350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63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sz="2400" b="1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 часто вы откладываете дела?</a:t>
            </a:r>
            <a:endParaRPr lang="ru-RU" sz="1800" b="1" baseline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Как часто вы откладываете дела?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56A1-4964-BD63-F77AEAD5C626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56A1-4964-BD63-F77AEAD5C626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56A1-4964-BD63-F77AEAD5C626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56A1-4964-BD63-F77AEAD5C626}"/>
              </c:ext>
            </c:extLst>
          </c:dPt>
          <c:dLbls>
            <c:dLbl>
              <c:idx val="1"/>
              <c:layout>
                <c:manualLayout>
                  <c:x val="0.1471017742915281"/>
                  <c:y val="-0.17488629667186245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2400" b="0" i="0" u="none" strike="noStrike" kern="1200" baseline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1E014AD5-29F4-41B1-927D-721521AF1439}" type="PERCENTAGE">
                      <a:rPr lang="en-US" sz="2400"/>
                      <a:pPr>
                        <a:defRPr sz="2400"/>
                      </a:pPr>
                      <a:t>[ПРОЦЕНТ]</a:t>
                    </a:fld>
                    <a:endParaRPr lang="ru-RU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2400" b="0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471017742915281"/>
                      <c:h val="0.1505540681514769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56A1-4964-BD63-F77AEAD5C62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Лист1!$A$2:$A$5</c:f>
              <c:strCache>
                <c:ptCount val="4"/>
                <c:pt idx="0">
                  <c:v>Постоянно</c:v>
                </c:pt>
                <c:pt idx="1">
                  <c:v>Нередко</c:v>
                </c:pt>
                <c:pt idx="2">
                  <c:v>Никогда</c:v>
                </c:pt>
                <c:pt idx="3">
                  <c:v>Только по важным причинам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45</c:v>
                </c:pt>
                <c:pt idx="1">
                  <c:v>35</c:v>
                </c:pt>
                <c:pt idx="2">
                  <c:v>0</c:v>
                </c:pt>
                <c:pt idx="3">
                  <c:v>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7D0-0B48-8C64-2098105E33D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Что вы делаете дальше?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C126-4789-AB7C-A6851D5055EA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C126-4789-AB7C-A6851D5055EA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Лист1!$A$2:$A$3</c:f>
              <c:strCache>
                <c:ptCount val="2"/>
                <c:pt idx="0">
                  <c:v>Планирую отложенное дело</c:v>
                </c:pt>
                <c:pt idx="1">
                  <c:v>Решаю проблемы по мере их поступления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20</c:v>
                </c:pt>
                <c:pt idx="1">
                  <c:v>80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074-9B4A-81DF-FF1C054083F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0851600883187291"/>
          <c:y val="0.79575072664242874"/>
          <c:w val="0.6869703787026622"/>
          <c:h val="0.18029754395042846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Свойственно только русским?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212A-4AFB-AE92-082B1543A2FF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212A-4AFB-AE92-082B1543A2FF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Лист1!$A$2:$A$3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20</c:v>
                </c:pt>
                <c:pt idx="1">
                  <c:v>80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D51-B048-9B17-D6E71111C03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23554285714285714"/>
          <c:y val="3.1746031746031744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В какой момент вы возвращаетесь к делу?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F37A-42A8-AA2F-D8031C82E654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F37A-42A8-AA2F-D8031C82E654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F37A-42A8-AA2F-D8031C82E654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Лист1!$A$2:$A$4</c:f>
              <c:strCache>
                <c:ptCount val="3"/>
                <c:pt idx="0">
                  <c:v>Когда кончается дедлайн</c:v>
                </c:pt>
                <c:pt idx="1">
                  <c:v>В свободное время</c:v>
                </c:pt>
                <c:pt idx="2">
                  <c:v>Никогда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60</c:v>
                </c:pt>
                <c:pt idx="1">
                  <c:v>30</c:v>
                </c:pt>
                <c:pt idx="2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F75-DD41-82D1-28F94A2E6B6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5.9613301433784037E-2"/>
          <c:y val="0.78770078402770538"/>
          <c:w val="0.67794396179309946"/>
          <c:h val="0.1911416964065869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9-04-04T13:21:34.419" idx="1">
    <p:pos x="7198" y="356"/>
    <p:text>fh</p:text>
    <p:extLst>
      <p:ext uri="{C676402C-5697-4E1C-873F-D02D1690AC5C}">
        <p15:threadingInfo xmlns:p15="http://schemas.microsoft.com/office/powerpoint/2012/main" timeZoneBias="-180"/>
      </p:ext>
    </p:extLst>
  </p:cm>
</p:cmLst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E461C24-0A8B-B844-8658-6F0DCFC699B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B39E1581-4ADD-5040-ACEE-5DA5A0F6452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8893960-24EB-C344-8498-446627D4FA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EAF311-12B3-5A48-8E4D-AAAD73B36D28}" type="datetimeFigureOut">
              <a:rPr lang="ru-RU"/>
              <a:t>06.05.2019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32A96DF-342F-6E4C-AA7D-C5C7F6706A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1070203-3D13-8245-A713-CAB13AC742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92840-6217-FE40-B2E0-CE97D8A422BC}" type="slidenum">
              <a:rPr lang="ru-RU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09871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38871A4-03B9-014A-9743-A39906F584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8E718293-F2A8-2740-B28B-BA110BCDE5E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A157FF8-B5D5-AD4B-8829-1920922871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EAF311-12B3-5A48-8E4D-AAAD73B36D28}" type="datetimeFigureOut">
              <a:rPr lang="ru-RU"/>
              <a:t>06.05.2019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13CC680-0D9A-9347-991F-68AE554586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A5D37F0-4458-7E4B-A26C-592EBF8663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92840-6217-FE40-B2E0-CE97D8A422BC}" type="slidenum">
              <a:rPr lang="ru-RU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48931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C5BEE93A-FBA5-184E-A09C-66BC9A2ABCB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DB6CC579-0B85-BB4D-8D08-E138AB2351D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A7820D7-3766-0242-81F9-1655762865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EAF311-12B3-5A48-8E4D-AAAD73B36D28}" type="datetimeFigureOut">
              <a:rPr lang="ru-RU"/>
              <a:t>06.05.2019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A9A7225-5AB3-2946-92F4-7443FBB268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1AF8D5A-8427-7648-BDAF-7F1607EEDB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92840-6217-FE40-B2E0-CE97D8A422BC}" type="slidenum">
              <a:rPr lang="ru-RU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49714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8567526-507F-A246-937D-2062CF901C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E44A6EE-7C8E-9241-962F-B73AB8FF90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94A6F70-BC0C-5541-A9B0-DE76FBDB8E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EAF311-12B3-5A48-8E4D-AAAD73B36D28}" type="datetimeFigureOut">
              <a:rPr lang="ru-RU"/>
              <a:t>06.05.2019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F1558BE-360F-5149-933E-375CE10F27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AEB140B-579F-8C45-A1AE-FC941F1C61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92840-6217-FE40-B2E0-CE97D8A422BC}" type="slidenum">
              <a:rPr lang="ru-RU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93453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BC8EEBD-2303-0041-B53E-52D3DC5875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A6289145-280A-6042-A1D3-07588F5980E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048C2BD-6862-9341-AE91-E02175F7C0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EAF311-12B3-5A48-8E4D-AAAD73B36D28}" type="datetimeFigureOut">
              <a:rPr lang="ru-RU"/>
              <a:t>06.05.2019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EC88B0F-5B1F-034E-9D84-7F1C1CC643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3A4E505-5DAF-E242-ADA8-805ED7562F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92840-6217-FE40-B2E0-CE97D8A422BC}" type="slidenum">
              <a:rPr lang="ru-RU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66800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ED39624-755D-4B49-AC9D-138AFB133E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579A7DB-5780-E84E-9367-04383E902C3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8BB29F5C-CE66-3749-8DE1-4D2BA188CC2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62C7BB41-A4C4-8849-9C2F-5F9E9CD896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EAF311-12B3-5A48-8E4D-AAAD73B36D28}" type="datetimeFigureOut">
              <a:rPr lang="ru-RU"/>
              <a:t>06.05.2019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2999CF39-7D88-3E4E-91D4-B229E2690D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523FC4AE-3AEB-CC4F-8C68-645D4AC692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92840-6217-FE40-B2E0-CE97D8A422BC}" type="slidenum">
              <a:rPr lang="ru-RU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88111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5027530-906A-2D41-A629-86472CDC16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AAAA5FD6-0FF0-F94C-A01D-79419DB968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D5D0D4CD-ACB2-E546-851B-B713CD255F6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4276956E-CA52-814E-AF21-03F9DB83702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231A5A0F-2F82-3C4E-B7E4-8785BCD85E4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BC83EA87-95D9-B34B-A66F-32AA95178E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EAF311-12B3-5A48-8E4D-AAAD73B36D28}" type="datetimeFigureOut">
              <a:rPr lang="ru-RU"/>
              <a:t>06.05.2019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0DAF379B-170F-D842-AF21-9D7E815413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3CC9710E-0C4F-1744-97FC-AE0B54D165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92840-6217-FE40-B2E0-CE97D8A422BC}" type="slidenum">
              <a:rPr lang="ru-RU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34139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53E31BB-6106-3E4C-B2C3-97D158EA83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A1795A90-A9C5-EE4C-B92F-EE1BF24E8D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EAF311-12B3-5A48-8E4D-AAAD73B36D28}" type="datetimeFigureOut">
              <a:rPr lang="ru-RU"/>
              <a:t>06.05.2019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3550E77D-34D7-3C4D-8CA0-4005DF7DF7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6EE40C20-BD86-9A46-AA8F-68FD49525E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92840-6217-FE40-B2E0-CE97D8A422BC}" type="slidenum">
              <a:rPr lang="ru-RU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2999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0C6C4C68-01F1-8446-A713-0AA6F69FE8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EAF311-12B3-5A48-8E4D-AAAD73B36D28}" type="datetimeFigureOut">
              <a:rPr lang="ru-RU"/>
              <a:t>06.05.2019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34C2829C-DB1A-F949-98F1-454E34F5A7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CE7D1D4D-0DEE-8146-916F-B387830982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92840-6217-FE40-B2E0-CE97D8A422BC}" type="slidenum">
              <a:rPr lang="ru-RU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29410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5AEF872-44C6-504D-A0AA-B338AB6A5F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720E541-C8CF-984B-AD30-0BE894A2BB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593FC84E-39F2-2043-9C3C-C717CD3FE37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8E20256F-1E31-E847-8DB0-364BAD64DF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EAF311-12B3-5A48-8E4D-AAAD73B36D28}" type="datetimeFigureOut">
              <a:rPr lang="ru-RU"/>
              <a:t>06.05.2019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D134A7BC-D9D0-7D4C-B160-9C34140C14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19ED44AB-FB8D-2846-AC84-4367DA173A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92840-6217-FE40-B2E0-CE97D8A422BC}" type="slidenum">
              <a:rPr lang="ru-RU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36736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A861FAE-34AC-434F-B69A-77EFBB73C1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A34C563F-3149-DE40-B10B-270860B8AA6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E8844BF8-3CA6-2A41-95AA-6BDAC6FA6F4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1C086EA3-A1EC-064E-B662-AC171DCE49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EAF311-12B3-5A48-8E4D-AAAD73B36D28}" type="datetimeFigureOut">
              <a:rPr lang="ru-RU"/>
              <a:t>06.05.2019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2977EA02-87F7-4D48-BACB-C389C2F548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B05BC6C5-299B-9749-ACD5-715BCC05C7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92840-6217-FE40-B2E0-CE97D8A422BC}" type="slidenum">
              <a:rPr lang="ru-RU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05281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7D176D9-E463-554A-A151-5168A43689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D08D76F6-8495-4746-A81E-F3EAFC07F77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039D80D-BF0E-4646-AC0D-347308037A7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EAF311-12B3-5A48-8E4D-AAAD73B36D28}" type="datetimeFigureOut">
              <a:rPr lang="ru-RU"/>
              <a:t>06.05.2019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DA57719-BA19-384B-B3A4-9A32186A3EB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12606BB-E931-D04A-8E01-11A64AB770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292840-6217-FE40-B2E0-CE97D8A422BC}" type="slidenum">
              <a:rPr lang="ru-RU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60729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5F8E2A4-F5B7-A444-80EE-554A121D9A7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Влияние </a:t>
            </a:r>
            <a:r>
              <a:rPr lang="ru-RU" b="1" dirty="0" err="1"/>
              <a:t>прокрастинации</a:t>
            </a:r>
            <a:r>
              <a:rPr lang="ru-RU" b="1" dirty="0"/>
              <a:t> на жизнь современного человека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6C54C667-9607-F445-8E41-B009AE916B7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446816" y="4391395"/>
            <a:ext cx="4280066" cy="1925638"/>
          </a:xfrm>
        </p:spPr>
        <p:txBody>
          <a:bodyPr>
            <a:normAutofit fontScale="92500" lnSpcReduction="10000"/>
          </a:bodyPr>
          <a:lstStyle/>
          <a:p>
            <a:r>
              <a:rPr lang="ru-RU"/>
              <a:t>Подготовила Крушинина Мария, ученица 10 А класса гимназии 155</a:t>
            </a:r>
          </a:p>
          <a:p>
            <a:r>
              <a:rPr lang="ru-RU"/>
              <a:t>Научный руководитель: Гапоненко Галина Анатольевна, учитель руссского языка и литературы</a:t>
            </a:r>
          </a:p>
        </p:txBody>
      </p:sp>
    </p:spTree>
    <p:extLst>
      <p:ext uri="{BB962C8B-B14F-4D97-AF65-F5344CB8AC3E}">
        <p14:creationId xmlns:p14="http://schemas.microsoft.com/office/powerpoint/2010/main" val="35286024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6700165-F18B-7F48-82EE-0531A70ECF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 может сделать человек, для того чтобы не стать Обломовым?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3D778D9-630A-154A-BCC7-A4EE3CCA53F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Правильно расставить приоритеты</a:t>
            </a: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Объективно планировать свой день (планировать не только дела, но и отдых и развлечения)</a:t>
            </a: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Ввести привычку: заниматься необходимым делом по 15 минут каждый день</a:t>
            </a: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Ставить четкие, понятные задачи</a:t>
            </a: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ставить недостижимых целей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02677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77643D4-4D86-1A4F-927B-6B18800D1A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71250363-C1F6-C243-B89E-BF29AA5BA19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649942"/>
            <a:ext cx="12191999" cy="81578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8012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348" y="137114"/>
            <a:ext cx="11116142" cy="6256800"/>
          </a:xfrm>
        </p:spPr>
      </p:pic>
    </p:spTree>
    <p:extLst>
      <p:ext uri="{BB962C8B-B14F-4D97-AF65-F5344CB8AC3E}">
        <p14:creationId xmlns:p14="http://schemas.microsoft.com/office/powerpoint/2010/main" val="4943348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A07BCA7-13EA-6B4A-83F3-2B9DED15C4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>
            <a:normAutofit/>
          </a:bodyPr>
          <a:lstStyle/>
          <a:p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Виды </a:t>
            </a:r>
            <a:r>
              <a:rPr lang="ru-RU" sz="4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прокрастинации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0BC2762-A226-D941-AD91-8BEF3C85D4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07574"/>
            <a:ext cx="10515600" cy="4569389"/>
          </a:xfrm>
        </p:spPr>
        <p:txBody>
          <a:bodyPr>
            <a:noAutofit/>
          </a:bodyPr>
          <a:lstStyle/>
          <a:p>
            <a:pPr lvl="0"/>
            <a:r>
              <a:rPr lang="ru-RU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Ежедневная, бытовая: откладывание домашних дел, которые нужно выполнять регулярно;</a:t>
            </a:r>
          </a:p>
          <a:p>
            <a:pPr lvl="0"/>
            <a:r>
              <a:rPr lang="ru-RU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Прокрастинация</a:t>
            </a:r>
            <a:r>
              <a:rPr lang="ru-RU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принятия решений, разного уровня от важных, до малозначимых;</a:t>
            </a:r>
          </a:p>
          <a:p>
            <a:pPr lvl="0"/>
            <a:r>
              <a:rPr lang="ru-RU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Невротическая, блокирование принятия жизненно важных решений: выбор профессии, спутника жизни, партнера;</a:t>
            </a:r>
          </a:p>
          <a:p>
            <a:pPr lvl="0"/>
            <a:r>
              <a:rPr lang="ru-RU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Академическая: откладывание выполнения учебных заданий, подготовки курсовых, экзаменов и т.п.</a:t>
            </a:r>
          </a:p>
          <a:p>
            <a:pPr lvl="0"/>
            <a:r>
              <a:rPr lang="ru-RU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Компульсивная</a:t>
            </a:r>
            <a:r>
              <a:rPr lang="ru-RU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 сочетание откладывания любых дел с откладыванием принятия решений.</a:t>
            </a:r>
          </a:p>
        </p:txBody>
      </p:sp>
    </p:spTree>
    <p:extLst>
      <p:ext uri="{BB962C8B-B14F-4D97-AF65-F5344CB8AC3E}">
        <p14:creationId xmlns:p14="http://schemas.microsoft.com/office/powerpoint/2010/main" val="3432233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D9B92ED-38D5-8C4C-9A76-B937098C78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Причины </a:t>
            </a:r>
            <a:r>
              <a:rPr lang="ru-RU" sz="4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прокрастинации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C5374A7-DC17-EC4F-95D0-30DC5908DA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3460" y="1813255"/>
            <a:ext cx="10515600" cy="4351338"/>
          </a:xfrm>
        </p:spPr>
        <p:txBody>
          <a:bodyPr>
            <a:normAutofit lnSpcReduction="10000"/>
          </a:bodyPr>
          <a:lstStyle/>
          <a:p>
            <a:pPr marL="342900" indent="-342900">
              <a:buFont typeface="+mj-lt"/>
              <a:buAutoNum type="arabicPeriod"/>
            </a:pPr>
            <a:r>
              <a:rPr lang="ru-RU" sz="3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Несоответствие целей потребностям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</a:rPr>
              <a:t>Низкая </a:t>
            </a:r>
            <a:r>
              <a:rPr lang="ru-RU" sz="32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ресурсность</a:t>
            </a:r>
            <a:endParaRPr lang="ru-RU" sz="32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ru-RU" sz="3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Неизвестность, непонимание дальнейших шагов, незнание способов решения проблемы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3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Боязнь, вызванная знанием объема предстоящей работы</a:t>
            </a:r>
          </a:p>
          <a:p>
            <a:pPr marL="0" indent="0">
              <a:buNone/>
            </a:pP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</a:rPr>
              <a:t>5. </a:t>
            </a:r>
            <a:r>
              <a:rPr lang="ru-RU" sz="32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Перфекционизм</a:t>
            </a:r>
            <a:endParaRPr lang="ru-RU" sz="32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0" indent="0">
              <a:buNone/>
            </a:pP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</a:rPr>
              <a:t>6. Критика</a:t>
            </a:r>
          </a:p>
          <a:p>
            <a:pPr marL="0" indent="0">
              <a:buNone/>
            </a:pP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</a:rPr>
              <a:t>7</a:t>
            </a:r>
            <a:r>
              <a:rPr lang="ru-RU" sz="3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Плохой тайм-менеджмент</a:t>
            </a:r>
          </a:p>
        </p:txBody>
      </p:sp>
    </p:spTree>
    <p:extLst>
      <p:ext uri="{BB962C8B-B14F-4D97-AF65-F5344CB8AC3E}">
        <p14:creationId xmlns:p14="http://schemas.microsoft.com/office/powerpoint/2010/main" val="36925524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5182" y="365125"/>
            <a:ext cx="4818170" cy="6828035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559062" y="1825625"/>
            <a:ext cx="4794738" cy="4351338"/>
          </a:xfrm>
        </p:spPr>
        <p:txBody>
          <a:bodyPr/>
          <a:lstStyle/>
          <a:p>
            <a:r>
              <a:rPr lang="ru-RU" dirty="0"/>
              <a:t>Обломов очень даже современен, по той причине, что, сохраняя </a:t>
            </a:r>
            <a:r>
              <a:rPr lang="ru-RU" dirty="0" smtClean="0"/>
              <a:t>порядочность</a:t>
            </a:r>
            <a:r>
              <a:rPr lang="ru-RU" dirty="0"/>
              <a:t>, глубину чувств, добродетель, Илья Ильич все равно остается в состоянии </a:t>
            </a:r>
            <a:r>
              <a:rPr lang="ru-RU" dirty="0" err="1"/>
              <a:t>прокрастинации</a:t>
            </a:r>
            <a:r>
              <a:rPr lang="ru-RU" dirty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99368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8485" y="1359246"/>
            <a:ext cx="5963236" cy="4115715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541476" y="1359246"/>
            <a:ext cx="4812323" cy="498880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 smtClean="0"/>
              <a:t>«</a:t>
            </a:r>
            <a:r>
              <a:rPr lang="ru-RU" i="1" dirty="0" smtClean="0"/>
              <a:t>Чтоб </a:t>
            </a:r>
            <a:r>
              <a:rPr lang="ru-RU" i="1" dirty="0"/>
              <a:t>жить честно, надо рваться, путаться, биться, ошибаться, начинать и бросать, и опять начинать, и опять бросать, и вечно бороться и лишаться. А спокойствие – душевная подлость. От этого-то дурная сторона нашей души и желает спокойствия, не предчувствуя, что достижение его сопряжено с потерей всего, что есть в нас </a:t>
            </a:r>
            <a:r>
              <a:rPr lang="ru-RU" i="1" dirty="0" smtClean="0"/>
              <a:t>прекрасного</a:t>
            </a:r>
            <a:r>
              <a:rPr lang="ru-RU" dirty="0" smtClean="0"/>
              <a:t>»</a:t>
            </a:r>
          </a:p>
          <a:p>
            <a:pPr algn="r"/>
            <a:r>
              <a:rPr lang="ru-RU" dirty="0" smtClean="0"/>
              <a:t> </a:t>
            </a:r>
            <a:r>
              <a:rPr lang="ru-RU" dirty="0" err="1" smtClean="0"/>
              <a:t>Л.Н.Толстой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2698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>
            <a:extLst>
              <a:ext uri="{FF2B5EF4-FFF2-40B4-BE49-F238E27FC236}">
                <a16:creationId xmlns:a16="http://schemas.microsoft.com/office/drawing/2014/main" id="{B5525CD9-0C64-6A46-9C00-830ECB2DC9A4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6182" y="1010264"/>
            <a:ext cx="6874200" cy="4580809"/>
          </a:xfrm>
          <a:prstGeom prst="rect">
            <a:avLst/>
          </a:prstGeom>
          <a:noFill/>
        </p:spPr>
      </p:pic>
      <p:graphicFrame>
        <p:nvGraphicFramePr>
          <p:cNvPr id="9" name="Диаграмма 8">
            <a:extLst>
              <a:ext uri="{FF2B5EF4-FFF2-40B4-BE49-F238E27FC236}">
                <a16:creationId xmlns:a16="http://schemas.microsoft.com/office/drawing/2014/main" id="{075CC618-67A6-5940-92F0-5C967691E3A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608088950"/>
              </p:ext>
            </p:extLst>
          </p:nvPr>
        </p:nvGraphicFramePr>
        <p:xfrm>
          <a:off x="103239" y="663677"/>
          <a:ext cx="5869858" cy="52739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934423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Диаграмма 5">
            <a:extLst>
              <a:ext uri="{FF2B5EF4-FFF2-40B4-BE49-F238E27FC236}">
                <a16:creationId xmlns:a16="http://schemas.microsoft.com/office/drawing/2014/main" id="{E8EA01AA-50B5-704B-AF75-FCCE42F7B51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969266964"/>
              </p:ext>
            </p:extLst>
          </p:nvPr>
        </p:nvGraphicFramePr>
        <p:xfrm>
          <a:off x="6356555" y="899652"/>
          <a:ext cx="5648632" cy="54421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9" name="Объект 8">
            <a:extLst>
              <a:ext uri="{FF2B5EF4-FFF2-40B4-BE49-F238E27FC236}">
                <a16:creationId xmlns:a16="http://schemas.microsoft.com/office/drawing/2014/main" id="{5F1AACE6-96CB-034D-A9E7-4A19A1A6888A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716" y="1091380"/>
            <a:ext cx="6046839" cy="432673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787793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Объект 5">
            <a:extLst>
              <a:ext uri="{FF2B5EF4-FFF2-40B4-BE49-F238E27FC236}">
                <a16:creationId xmlns:a16="http://schemas.microsoft.com/office/drawing/2014/main" id="{FF40D4FA-E1EE-8F43-8813-9ADCBDF9F0C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8251442"/>
              </p:ext>
            </p:extLst>
          </p:nvPr>
        </p:nvGraphicFramePr>
        <p:xfrm>
          <a:off x="5922324" y="916575"/>
          <a:ext cx="5787895" cy="51597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Диаграмма 8">
            <a:extLst>
              <a:ext uri="{FF2B5EF4-FFF2-40B4-BE49-F238E27FC236}">
                <a16:creationId xmlns:a16="http://schemas.microsoft.com/office/drawing/2014/main" id="{1AB5B58A-1882-C54B-83B8-9DAD8068A2E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244367204"/>
              </p:ext>
            </p:extLst>
          </p:nvPr>
        </p:nvGraphicFramePr>
        <p:xfrm>
          <a:off x="850571" y="560438"/>
          <a:ext cx="5071754" cy="60025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4154081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205</TotalTime>
  <Words>289</Words>
  <Application>Microsoft Office PowerPoint</Application>
  <PresentationFormat>Широкоэкранный</PresentationFormat>
  <Paragraphs>31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Times New Roman</vt:lpstr>
      <vt:lpstr>Тема Office</vt:lpstr>
      <vt:lpstr>Влияние прокрастинации на жизнь современного человека</vt:lpstr>
      <vt:lpstr>Презентация PowerPoint</vt:lpstr>
      <vt:lpstr>Виды прокрастинации</vt:lpstr>
      <vt:lpstr>Причины прокрастинации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Что может сделать человек, для того чтобы не стать Обломовым?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Влияние прокрастинации на жизнь современного человека</dc:title>
  <dc:creator>Неизвестный пользователь</dc:creator>
  <cp:lastModifiedBy>1</cp:lastModifiedBy>
  <cp:revision>17</cp:revision>
  <dcterms:created xsi:type="dcterms:W3CDTF">2019-04-04T04:01:39Z</dcterms:created>
  <dcterms:modified xsi:type="dcterms:W3CDTF">2019-05-06T13:09:14Z</dcterms:modified>
</cp:coreProperties>
</file>