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0BDA6B0-4534-4D55-B29F-78FAC24657C2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E3358-6A77-4540-94AB-48F9240802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Психолингвистические характеристики речевой деятельности: говорение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Выполнила:</a:t>
            </a:r>
          </a:p>
          <a:p>
            <a:pPr algn="r"/>
            <a:r>
              <a:rPr lang="ru-RU" sz="2800" dirty="0" smtClean="0"/>
              <a:t>Шмойлова О.А.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Итоги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Таким образом, при </a:t>
            </a:r>
            <a:r>
              <a:rPr lang="ru-RU" sz="2800" dirty="0"/>
              <a:t>обучении говорению важно учитывать соотношение его </a:t>
            </a:r>
            <a:r>
              <a:rPr lang="ru-RU" sz="2800" i="1" dirty="0"/>
              <a:t>важнейших форм</a:t>
            </a:r>
            <a:r>
              <a:rPr lang="ru-RU" sz="2800" dirty="0"/>
              <a:t>: </a:t>
            </a:r>
            <a:r>
              <a:rPr lang="ru-RU" sz="2800" i="1" dirty="0"/>
              <a:t>монолога, диалога </a:t>
            </a:r>
            <a:r>
              <a:rPr lang="ru-RU" sz="2800" dirty="0"/>
              <a:t>и</a:t>
            </a:r>
            <a:r>
              <a:rPr lang="ru-RU" sz="2800" i="1" dirty="0"/>
              <a:t> </a:t>
            </a:r>
            <a:r>
              <a:rPr lang="ru-RU" sz="2800" i="1" dirty="0" err="1"/>
              <a:t>полилога</a:t>
            </a:r>
            <a:r>
              <a:rPr lang="ru-RU" sz="2800" dirty="0"/>
              <a:t>, зависящих от количества собеседников, участвующих в речи. Однако как в живом акте речи, так и в обучении эти формы сосуществуют, часто переходя одна в другую.</a:t>
            </a:r>
          </a:p>
          <a:p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Определение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endParaRPr lang="ru-RU" sz="2800" dirty="0" smtClean="0"/>
          </a:p>
          <a:p>
            <a:r>
              <a:rPr lang="ru-RU" sz="2800" dirty="0" smtClean="0"/>
              <a:t>Говорение </a:t>
            </a:r>
            <a:r>
              <a:rPr lang="ru-RU" sz="2800" dirty="0"/>
              <a:t>– продуктивный (экспрессивный) вид речевой деятельности (РД), посредством которого совместно с </a:t>
            </a:r>
            <a:r>
              <a:rPr lang="ru-RU" sz="2800" dirty="0" err="1"/>
              <a:t>аудированием</a:t>
            </a:r>
            <a:r>
              <a:rPr lang="ru-RU" sz="2800" dirty="0"/>
              <a:t> осуществляется устно-речевое общение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Целью обучения говорению является развитие у учащихся способности в соответствии с их реальными потребностями и интересами осуществлять устное речевое общение в разнообразных, социально детерминированных ситуациях. </a:t>
            </a:r>
            <a:endParaRPr lang="ru-RU" sz="2800" dirty="0" smtClean="0"/>
          </a:p>
          <a:p>
            <a:r>
              <a:rPr lang="ru-RU" sz="2800" dirty="0"/>
              <a:t>Содержанием говорения является выражение мыслей, передача информации в устной форме. </a:t>
            </a:r>
            <a:r>
              <a:rPr lang="ru-RU" sz="2800" dirty="0" smtClean="0"/>
              <a:t>Говорение </a:t>
            </a:r>
            <a:r>
              <a:rPr lang="ru-RU" sz="2800" dirty="0"/>
              <a:t>как вид речевой деятельности характеризуется следующими важнейшими параметрами:</a:t>
            </a:r>
          </a:p>
          <a:p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50006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Параметры говорения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Говорение как вид речевой деятельности характеризуется следующими важнейшими </a:t>
            </a:r>
          </a:p>
          <a:p>
            <a:pPr>
              <a:buNone/>
            </a:pPr>
            <a:r>
              <a:rPr lang="ru-RU" dirty="0" smtClean="0"/>
              <a:t>параметрами: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2500306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мотив – потребность или необходимость высказаться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7554" y="2500306"/>
            <a:ext cx="2143140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цель </a:t>
            </a:r>
            <a:r>
              <a:rPr lang="ru-RU" dirty="0"/>
              <a:t>и функции – характер воздействия на партнера, способ самовыражения;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74" y="2571744"/>
            <a:ext cx="228601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 </a:t>
            </a:r>
            <a:r>
              <a:rPr lang="ru-RU" dirty="0"/>
              <a:t>предмет – своя или чужая мысль;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4357694"/>
            <a:ext cx="192882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структура – действия и операции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7554" y="4357694"/>
            <a:ext cx="221457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механизмы – осмысление, предвосхищение, комбинирование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4429132"/>
            <a:ext cx="2428892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средства – языковой и речевой материал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Параметры говорения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428736"/>
            <a:ext cx="221457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речевой продукт – типы диалогов, монологических высказываний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3000372"/>
            <a:ext cx="228601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условия – речевые ситуации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86446" y="4572008"/>
            <a:ext cx="2714644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наличие или отсутствие </a:t>
            </a:r>
            <a:r>
              <a:rPr lang="ru-RU" dirty="0" smtClean="0"/>
              <a:t>опор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Признаки говорения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857784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/>
              <a:t>В.М. Филатов выделяет следующие специфические признаки говорения как вида речевой деятельности:</a:t>
            </a:r>
          </a:p>
          <a:p>
            <a:pPr lvl="0"/>
            <a:r>
              <a:rPr lang="ru-RU" sz="4000" dirty="0"/>
              <a:t>говорение всегда мотивированно. </a:t>
            </a:r>
          </a:p>
          <a:p>
            <a:pPr lvl="0"/>
            <a:r>
              <a:rPr lang="ru-RU" sz="4000" dirty="0"/>
              <a:t>Говорение всегда целенаправленно, так как высказывание преследует какую-либо цель.</a:t>
            </a:r>
          </a:p>
          <a:p>
            <a:pPr lvl="0"/>
            <a:r>
              <a:rPr lang="ru-RU" sz="4000" dirty="0"/>
              <a:t>Говорение – это всегда активный процесс, в нем проявляется отношение говорящих к окружающей действительности. Именно активность обеспечивает инициативное речевое поведение собеседника, что важно для достижения цели общения.</a:t>
            </a:r>
          </a:p>
          <a:p>
            <a:pPr lvl="0"/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+++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58204" cy="478634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800" dirty="0" smtClean="0"/>
              <a:t>Говорение «обслуживает» все другие виды человеческой деятельности. Процесс речевой деятельности тесно связан с деятельностью мыслительной. Любая коммуникативная (речевая) задача является по сути дела речемыслительной задачей</a:t>
            </a:r>
            <a:r>
              <a:rPr lang="ru-RU" dirty="0" smtClean="0"/>
              <a:t>.</a:t>
            </a:r>
          </a:p>
          <a:p>
            <a:pPr lvl="0"/>
            <a:r>
              <a:rPr lang="ru-RU" sz="2800" dirty="0"/>
              <a:t>Говорение неразрывно связано с личностью. Будучи включенной в общественные отношения, личность проявляет активность в своей жизненной позиции, которую она выражает в речи.</a:t>
            </a:r>
          </a:p>
          <a:p>
            <a:pPr lvl="0"/>
            <a:r>
              <a:rPr lang="ru-RU" sz="2800" dirty="0"/>
              <a:t>Говорение как деятельность не может быть алгоритмизировано, программа говорения создается самим автором. Поэтому важнейшими особенностями говорения являются </a:t>
            </a:r>
            <a:r>
              <a:rPr lang="ru-RU" sz="2800" dirty="0" err="1"/>
              <a:t>эвристичность</a:t>
            </a:r>
            <a:r>
              <a:rPr lang="ru-RU" sz="2800" dirty="0"/>
              <a:t> и самостоятельность.</a:t>
            </a:r>
          </a:p>
          <a:p>
            <a:pPr lvl="0"/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+++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lvl="0"/>
            <a:r>
              <a:rPr lang="ru-RU" sz="2800" dirty="0"/>
              <a:t>Говорение всегда характеризуется определенным темпом, который должен быть не ниже и не выше допустимых в общении норм.</a:t>
            </a:r>
          </a:p>
          <a:p>
            <a:pPr lvl="0"/>
            <a:r>
              <a:rPr lang="ru-RU" sz="2800" dirty="0"/>
              <a:t>Ситуативность говорения как деятельности проявляется в соотнесенности речевых единиц с основными компонентами процесса общения.</a:t>
            </a:r>
          </a:p>
          <a:p>
            <a:r>
              <a:rPr lang="ru-RU" sz="2800" dirty="0"/>
              <a:t>В основе говорения лежат продуктивные произносительные, ритмико-интонационные и лексико-грамматические навыки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+++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800" dirty="0"/>
              <a:t>Говорение может протекать в диалогической или монологической форме либо в сложном переплетении диалога и монолога. Каждая из этих форм обладает психологическими и лингвистическими особенностями, учет которых необходим при обучении </a:t>
            </a:r>
            <a:r>
              <a:rPr lang="ru-RU" sz="2800" dirty="0" smtClean="0"/>
              <a:t>говорению.</a:t>
            </a:r>
          </a:p>
          <a:p>
            <a:r>
              <a:rPr lang="ru-RU" sz="2800" dirty="0"/>
              <a:t>В таблице </a:t>
            </a:r>
            <a:r>
              <a:rPr lang="ru-RU" sz="2800" dirty="0" smtClean="0"/>
              <a:t> </a:t>
            </a:r>
            <a:r>
              <a:rPr lang="ru-RU" sz="2800" dirty="0"/>
              <a:t>отражены основные психологические и лингвистические характеристики диалогической и монологической речи как двух форм говорения.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Таблица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71479"/>
          <a:ext cx="8229600" cy="6153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38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Диалогическая речь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Монологическая речь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46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 речевого взаимодействия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двух или более участников комму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никации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Связное непрерывное изложение  мыслей одним лицом, обращенное</a:t>
                      </a:r>
                      <a:r>
                        <a:rPr lang="ru-RU" sz="1400" i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одному или нескольким лицам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7541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Психологические характеристики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33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обратной связи, совмест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ное </a:t>
                      </a:r>
                      <a:r>
                        <a:rPr lang="ru-RU" sz="1400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речетворчество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речевое пове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дение одного партнера определя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ется речевым поведением другого 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(других) участника (участников)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коммуникации; двусторонний ха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рактер. Отсутствие возможности сплани</a:t>
                      </a:r>
                      <a:r>
                        <a:rPr lang="ru-RU" sz="1400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ровать развитие диалога; спонтан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ность,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экспромтность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речевых действий,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Часто яркая эмоциональная окра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шенность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замкнутого акта ком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муникации, непосредственной об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ратной связи; однонаправленный характер. Последовательность, логичность, 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связность изложения, структурная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четкость (вступление, развитие темы, заключение). Эмоциональная окрашенность.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Контекстность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монологическая речь может быть понята из самой себя, т.е. интерпретирована через речевой контекст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Ситуативность (диалогическая речь </a:t>
                      </a:r>
                      <a:r>
                        <a:rPr lang="ru-RU" sz="1400" i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может быть понята с учетом той си</a:t>
                      </a:r>
                      <a:r>
                        <a:rPr lang="ru-RU" sz="14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туации, в которой она создается). 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Значительное влияние неязыковых </a:t>
                      </a:r>
                      <a:r>
                        <a:rPr lang="ru-RU" sz="14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средств: диалогическая речь на 75% 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обусловлена экстралингвистической ситуацией (Т.Е.Сахарова)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Незначительное влияние неязыковых средств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10127</TotalTime>
  <Words>604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Times New Roman</vt:lpstr>
      <vt:lpstr>Trebuchet MS</vt:lpstr>
      <vt:lpstr>Wingdings</vt:lpstr>
      <vt:lpstr>Wingdings 2</vt:lpstr>
      <vt:lpstr>Изящная</vt:lpstr>
      <vt:lpstr>Психолингвистические характеристики речевой деятельности: говорение</vt:lpstr>
      <vt:lpstr>Определение</vt:lpstr>
      <vt:lpstr>Параметры говорения</vt:lpstr>
      <vt:lpstr>Параметры говорения</vt:lpstr>
      <vt:lpstr>Признаки говорения</vt:lpstr>
      <vt:lpstr>+++</vt:lpstr>
      <vt:lpstr>+++</vt:lpstr>
      <vt:lpstr>+++</vt:lpstr>
      <vt:lpstr>Таблица</vt:lpstr>
      <vt:lpstr>Итоги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Психолингвистические характеристики речевой деятельности: говорение</dc:title>
  <dc:creator>Veronika</dc:creator>
  <cp:lastModifiedBy>teacher</cp:lastModifiedBy>
  <cp:revision>26</cp:revision>
  <dcterms:created xsi:type="dcterms:W3CDTF">2018-12-07T21:04:47Z</dcterms:created>
  <dcterms:modified xsi:type="dcterms:W3CDTF">2019-05-07T08:02:33Z</dcterms:modified>
</cp:coreProperties>
</file>