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780928"/>
            <a:ext cx="4441601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Тематическое оформление</a:t>
            </a:r>
          </a:p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помещений ДОУ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2018-2019 учебный год</a:t>
            </a:r>
            <a:r>
              <a:rPr lang="ru-RU" sz="28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2800" b="1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творческая группа)</a:t>
            </a:r>
            <a:endParaRPr lang="ru-RU" sz="28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8864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Муниципальное бюджетное дошкольное образовательное учреждение детский сад №7 «Жар-птица»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19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268760"/>
            <a:ext cx="4451987" cy="333899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3279673"/>
            <a:ext cx="4355977" cy="3266983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468521" y="188640"/>
            <a:ext cx="6206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«Югра заповедная»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46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928" y="1216186"/>
            <a:ext cx="3582142" cy="2686607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331368" y="260648"/>
            <a:ext cx="6481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Музей боевой славы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067" y="2262745"/>
            <a:ext cx="2445905" cy="1630603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814" y="2262745"/>
            <a:ext cx="2411760" cy="160784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094" y="4249619"/>
            <a:ext cx="3491880" cy="232792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54" y="4249619"/>
            <a:ext cx="2171733" cy="1628800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712" y="4249619"/>
            <a:ext cx="2466289" cy="1738926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7174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788" y="1582337"/>
            <a:ext cx="7891150" cy="4451102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219916" y="476672"/>
            <a:ext cx="6968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Юбилей детского сада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3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07" y="758331"/>
            <a:ext cx="3923928" cy="2942946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185" y="758331"/>
            <a:ext cx="3923927" cy="2942946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837"/>
          <a:stretch/>
        </p:blipFill>
        <p:spPr>
          <a:xfrm>
            <a:off x="4247456" y="4099003"/>
            <a:ext cx="3899925" cy="26664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59"/>
          <a:stretch/>
        </p:blipFill>
        <p:spPr>
          <a:xfrm>
            <a:off x="1043608" y="4099003"/>
            <a:ext cx="3776577" cy="2666483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043608" y="4099003"/>
            <a:ext cx="7103773" cy="41017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43608" y="6765486"/>
            <a:ext cx="7103773" cy="0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024120" y="4078494"/>
            <a:ext cx="0" cy="2645975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147381" y="4140021"/>
            <a:ext cx="0" cy="2604956"/>
          </a:xfrm>
          <a:prstGeom prst="line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858303" y="-164999"/>
            <a:ext cx="33689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Новый год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3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00808"/>
            <a:ext cx="6516216" cy="4887162"/>
          </a:xfrm>
          <a:prstGeom prst="rect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171775" y="404664"/>
            <a:ext cx="2800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МАРТА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7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688338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4832" r="-25057"/>
            </a:stretch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343"/>
          <a:stretch/>
        </p:blipFill>
        <p:spPr>
          <a:xfrm>
            <a:off x="809835" y="1628800"/>
            <a:ext cx="7524328" cy="4773958"/>
          </a:xfrm>
          <a:prstGeom prst="rect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579579" y="404664"/>
            <a:ext cx="1984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 Мая</a:t>
            </a:r>
            <a:endParaRPr lang="ru-RU" sz="5400" b="1" cap="none" spc="0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03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40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RePack by Diakov</cp:lastModifiedBy>
  <cp:revision>6</cp:revision>
  <dcterms:created xsi:type="dcterms:W3CDTF">2019-05-05T15:33:27Z</dcterms:created>
  <dcterms:modified xsi:type="dcterms:W3CDTF">2019-05-06T21:12:55Z</dcterms:modified>
</cp:coreProperties>
</file>