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ms-office.legacyDiagramTex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48"/>
  </p:notesMasterIdLst>
  <p:sldIdLst>
    <p:sldId id="307" r:id="rId2"/>
    <p:sldId id="310" r:id="rId3"/>
    <p:sldId id="313" r:id="rId4"/>
    <p:sldId id="312" r:id="rId5"/>
    <p:sldId id="315" r:id="rId6"/>
    <p:sldId id="316" r:id="rId7"/>
    <p:sldId id="317" r:id="rId8"/>
    <p:sldId id="318" r:id="rId9"/>
    <p:sldId id="321" r:id="rId10"/>
    <p:sldId id="320" r:id="rId11"/>
    <p:sldId id="319" r:id="rId12"/>
    <p:sldId id="322" r:id="rId13"/>
    <p:sldId id="324" r:id="rId14"/>
    <p:sldId id="329" r:id="rId15"/>
    <p:sldId id="328" r:id="rId16"/>
    <p:sldId id="327" r:id="rId17"/>
    <p:sldId id="325" r:id="rId18"/>
    <p:sldId id="326" r:id="rId19"/>
    <p:sldId id="361" r:id="rId20"/>
    <p:sldId id="331" r:id="rId21"/>
    <p:sldId id="332" r:id="rId22"/>
    <p:sldId id="337" r:id="rId23"/>
    <p:sldId id="334" r:id="rId24"/>
    <p:sldId id="338" r:id="rId25"/>
    <p:sldId id="339" r:id="rId26"/>
    <p:sldId id="341" r:id="rId27"/>
    <p:sldId id="342" r:id="rId28"/>
    <p:sldId id="343" r:id="rId29"/>
    <p:sldId id="344" r:id="rId30"/>
    <p:sldId id="345" r:id="rId31"/>
    <p:sldId id="348" r:id="rId32"/>
    <p:sldId id="349" r:id="rId33"/>
    <p:sldId id="350" r:id="rId34"/>
    <p:sldId id="352" r:id="rId35"/>
    <p:sldId id="353" r:id="rId36"/>
    <p:sldId id="358" r:id="rId37"/>
    <p:sldId id="359" r:id="rId38"/>
    <p:sldId id="362" r:id="rId39"/>
    <p:sldId id="363" r:id="rId40"/>
    <p:sldId id="372" r:id="rId41"/>
    <p:sldId id="376" r:id="rId42"/>
    <p:sldId id="373" r:id="rId43"/>
    <p:sldId id="375" r:id="rId44"/>
    <p:sldId id="378" r:id="rId45"/>
    <p:sldId id="379" r:id="rId46"/>
    <p:sldId id="370" r:id="rId4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165" autoAdjust="0"/>
    <p:restoredTop sz="94660"/>
  </p:normalViewPr>
  <p:slideViewPr>
    <p:cSldViewPr>
      <p:cViewPr>
        <p:scale>
          <a:sx n="70" d="100"/>
          <a:sy n="70" d="100"/>
        </p:scale>
        <p:origin x="-1146" y="-10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microsoft.com/office/2006/relationships/legacyDocTextInfo" Target="legacyDocTextInfo.bin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8.bin"/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10" Type="http://schemas.microsoft.com/office/2006/relationships/legacyDiagramText" Target="legacyDiagramText10.bin"/><Relationship Id="rId4" Type="http://schemas.microsoft.com/office/2006/relationships/legacyDiagramText" Target="legacyDiagramText4.bin"/><Relationship Id="rId9" Type="http://schemas.microsoft.com/office/2006/relationships/legacyDiagramText" Target="legacyDiagramText9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5780442-C934-4691-B569-586EBF27A719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7F11293-D606-4F43-8E2A-03219A658F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Скругленный прямоугольник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6DCABD3-293D-4AC1-BE22-E178AA70A7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8941A-782C-4CEC-AC86-AA890331E5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7FA95-25CE-40CA-BCBA-53A26E3F84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9C5E5-A8E3-4521-B558-34E867AC41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Скругленный прямоугольник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19908-C29C-411C-BC4C-D83C765E94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D428F-DDA2-46CC-94B5-AE8853972E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FC760-D404-441A-8FCD-3218AFA42E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4A862-4012-4A9B-954E-5FA6A1CFAD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0F11C-6FDF-44DB-9CBB-15391B6D84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6" name="Скругленный прямоугольник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28394-709D-4DFD-BD52-5CAEE3F720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FED0DE-93FA-4D47-9418-51708BEB40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52" name="Заголовок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3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8816A96C-DCB3-4F3A-A2FC-E0DF07C7DB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8" r:id="rId1"/>
    <p:sldLayoutId id="2147483961" r:id="rId2"/>
    <p:sldLayoutId id="2147483969" r:id="rId3"/>
    <p:sldLayoutId id="2147483962" r:id="rId4"/>
    <p:sldLayoutId id="2147483963" r:id="rId5"/>
    <p:sldLayoutId id="2147483964" r:id="rId6"/>
    <p:sldLayoutId id="2147483965" r:id="rId7"/>
    <p:sldLayoutId id="2147483970" r:id="rId8"/>
    <p:sldLayoutId id="2147483971" r:id="rId9"/>
    <p:sldLayoutId id="2147483966" r:id="rId10"/>
    <p:sldLayoutId id="214748396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8.jpe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8.jpe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20.jpeg"/><Relationship Id="rId4" Type="http://schemas.openxmlformats.org/officeDocument/2006/relationships/image" Target="../media/image3.png"/><Relationship Id="rId9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8.jpe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23.jpeg"/><Relationship Id="rId4" Type="http://schemas.openxmlformats.org/officeDocument/2006/relationships/image" Target="../media/image3.png"/><Relationship Id="rId9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8.jpeg"/><Relationship Id="rId10" Type="http://schemas.openxmlformats.org/officeDocument/2006/relationships/image" Target="../media/image26.jpeg"/><Relationship Id="rId4" Type="http://schemas.openxmlformats.org/officeDocument/2006/relationships/image" Target="../media/image7.jpeg"/><Relationship Id="rId9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8.jpe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8.jpe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8.jpe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7.jpe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13" Type="http://schemas.openxmlformats.org/officeDocument/2006/relationships/image" Target="../media/image36.jpeg"/><Relationship Id="rId3" Type="http://schemas.openxmlformats.org/officeDocument/2006/relationships/image" Target="../media/image8.jpeg"/><Relationship Id="rId7" Type="http://schemas.openxmlformats.org/officeDocument/2006/relationships/image" Target="../media/image6.png"/><Relationship Id="rId12" Type="http://schemas.openxmlformats.org/officeDocument/2006/relationships/image" Target="../media/image3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34.jpeg"/><Relationship Id="rId5" Type="http://schemas.openxmlformats.org/officeDocument/2006/relationships/image" Target="../media/image4.png"/><Relationship Id="rId15" Type="http://schemas.openxmlformats.org/officeDocument/2006/relationships/image" Target="../media/image38.jpeg"/><Relationship Id="rId10" Type="http://schemas.openxmlformats.org/officeDocument/2006/relationships/image" Target="../media/image33.jpeg"/><Relationship Id="rId4" Type="http://schemas.openxmlformats.org/officeDocument/2006/relationships/image" Target="../media/image3.png"/><Relationship Id="rId9" Type="http://schemas.openxmlformats.org/officeDocument/2006/relationships/image" Target="../media/image32.jpeg"/><Relationship Id="rId14" Type="http://schemas.openxmlformats.org/officeDocument/2006/relationships/image" Target="../media/image37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8.jpe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41.jpeg"/><Relationship Id="rId4" Type="http://schemas.openxmlformats.org/officeDocument/2006/relationships/image" Target="../media/image3.png"/><Relationship Id="rId9" Type="http://schemas.openxmlformats.org/officeDocument/2006/relationships/image" Target="../media/image40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13" Type="http://schemas.openxmlformats.org/officeDocument/2006/relationships/image" Target="../media/image47.png"/><Relationship Id="rId3" Type="http://schemas.openxmlformats.org/officeDocument/2006/relationships/image" Target="../media/image8.jpeg"/><Relationship Id="rId7" Type="http://schemas.openxmlformats.org/officeDocument/2006/relationships/image" Target="../media/image6.png"/><Relationship Id="rId12" Type="http://schemas.openxmlformats.org/officeDocument/2006/relationships/image" Target="../media/image4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45.jpeg"/><Relationship Id="rId5" Type="http://schemas.openxmlformats.org/officeDocument/2006/relationships/image" Target="../media/image4.png"/><Relationship Id="rId15" Type="http://schemas.openxmlformats.org/officeDocument/2006/relationships/image" Target="../media/image49.png"/><Relationship Id="rId10" Type="http://schemas.openxmlformats.org/officeDocument/2006/relationships/image" Target="../media/image44.jpeg"/><Relationship Id="rId4" Type="http://schemas.openxmlformats.org/officeDocument/2006/relationships/image" Target="../media/image3.png"/><Relationship Id="rId9" Type="http://schemas.openxmlformats.org/officeDocument/2006/relationships/image" Target="../media/image43.jpeg"/><Relationship Id="rId14" Type="http://schemas.openxmlformats.org/officeDocument/2006/relationships/image" Target="../media/image4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5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8.jpe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53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8.jpe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8.jpe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8.jpeg"/><Relationship Id="rId7" Type="http://schemas.openxmlformats.org/officeDocument/2006/relationships/image" Target="../media/image6.png"/><Relationship Id="rId12" Type="http://schemas.openxmlformats.org/officeDocument/2006/relationships/image" Target="../media/image6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59.jpeg"/><Relationship Id="rId5" Type="http://schemas.openxmlformats.org/officeDocument/2006/relationships/image" Target="../media/image4.png"/><Relationship Id="rId10" Type="http://schemas.openxmlformats.org/officeDocument/2006/relationships/image" Target="../media/image58.jpeg"/><Relationship Id="rId4" Type="http://schemas.openxmlformats.org/officeDocument/2006/relationships/image" Target="../media/image3.png"/><Relationship Id="rId9" Type="http://schemas.openxmlformats.org/officeDocument/2006/relationships/image" Target="../media/image5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8.jpe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11.jpeg"/><Relationship Id="rId4" Type="http://schemas.openxmlformats.org/officeDocument/2006/relationships/image" Target="../media/image3.png"/><Relationship Id="rId9" Type="http://schemas.openxmlformats.org/officeDocument/2006/relationships/image" Target="../media/image10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3" Type="http://schemas.openxmlformats.org/officeDocument/2006/relationships/image" Target="../media/image4.png"/><Relationship Id="rId7" Type="http://schemas.openxmlformats.org/officeDocument/2006/relationships/image" Target="../media/image6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jpe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64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image" Target="../media/image8.jpe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67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eg"/><Relationship Id="rId13" Type="http://schemas.openxmlformats.org/officeDocument/2006/relationships/image" Target="../media/image73.jpeg"/><Relationship Id="rId18" Type="http://schemas.openxmlformats.org/officeDocument/2006/relationships/image" Target="../media/image78.jpe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12" Type="http://schemas.openxmlformats.org/officeDocument/2006/relationships/image" Target="../media/image72.jpeg"/><Relationship Id="rId17" Type="http://schemas.openxmlformats.org/officeDocument/2006/relationships/image" Target="../media/image77.jpeg"/><Relationship Id="rId2" Type="http://schemas.openxmlformats.org/officeDocument/2006/relationships/image" Target="../media/image3.png"/><Relationship Id="rId16" Type="http://schemas.openxmlformats.org/officeDocument/2006/relationships/image" Target="../media/image7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71.jpeg"/><Relationship Id="rId5" Type="http://schemas.openxmlformats.org/officeDocument/2006/relationships/image" Target="../media/image8.jpeg"/><Relationship Id="rId15" Type="http://schemas.openxmlformats.org/officeDocument/2006/relationships/image" Target="../media/image75.jpeg"/><Relationship Id="rId10" Type="http://schemas.openxmlformats.org/officeDocument/2006/relationships/image" Target="../media/image70.jpeg"/><Relationship Id="rId19" Type="http://schemas.openxmlformats.org/officeDocument/2006/relationships/image" Target="../media/image79.jpeg"/><Relationship Id="rId4" Type="http://schemas.openxmlformats.org/officeDocument/2006/relationships/image" Target="../media/image7.jpeg"/><Relationship Id="rId9" Type="http://schemas.openxmlformats.org/officeDocument/2006/relationships/image" Target="../media/image69.jpeg"/><Relationship Id="rId14" Type="http://schemas.openxmlformats.org/officeDocument/2006/relationships/image" Target="../media/image74.jpe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jpeg"/><Relationship Id="rId3" Type="http://schemas.openxmlformats.org/officeDocument/2006/relationships/image" Target="../media/image8.jpe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1.jpe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jpeg"/><Relationship Id="rId3" Type="http://schemas.openxmlformats.org/officeDocument/2006/relationships/image" Target="../media/image8.jpeg"/><Relationship Id="rId7" Type="http://schemas.openxmlformats.org/officeDocument/2006/relationships/image" Target="../media/image6.png"/><Relationship Id="rId12" Type="http://schemas.openxmlformats.org/officeDocument/2006/relationships/image" Target="../media/image8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85.jpeg"/><Relationship Id="rId5" Type="http://schemas.openxmlformats.org/officeDocument/2006/relationships/image" Target="../media/image4.png"/><Relationship Id="rId10" Type="http://schemas.openxmlformats.org/officeDocument/2006/relationships/image" Target="../media/image84.jpeg"/><Relationship Id="rId4" Type="http://schemas.openxmlformats.org/officeDocument/2006/relationships/image" Target="../media/image3.png"/><Relationship Id="rId9" Type="http://schemas.openxmlformats.org/officeDocument/2006/relationships/image" Target="../media/image83.jpe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jpeg"/><Relationship Id="rId3" Type="http://schemas.openxmlformats.org/officeDocument/2006/relationships/image" Target="../media/image8.jpe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90.jpeg"/><Relationship Id="rId5" Type="http://schemas.openxmlformats.org/officeDocument/2006/relationships/image" Target="../media/image4.png"/><Relationship Id="rId10" Type="http://schemas.openxmlformats.org/officeDocument/2006/relationships/image" Target="../media/image89.jpeg"/><Relationship Id="rId4" Type="http://schemas.openxmlformats.org/officeDocument/2006/relationships/image" Target="../media/image3.png"/><Relationship Id="rId9" Type="http://schemas.openxmlformats.org/officeDocument/2006/relationships/image" Target="../media/image88.jpe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jpeg"/><Relationship Id="rId3" Type="http://schemas.openxmlformats.org/officeDocument/2006/relationships/image" Target="../media/image8.jpe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94.jpeg"/><Relationship Id="rId5" Type="http://schemas.openxmlformats.org/officeDocument/2006/relationships/image" Target="../media/image4.png"/><Relationship Id="rId10" Type="http://schemas.openxmlformats.org/officeDocument/2006/relationships/image" Target="../media/image93.jpeg"/><Relationship Id="rId4" Type="http://schemas.openxmlformats.org/officeDocument/2006/relationships/image" Target="../media/image3.png"/><Relationship Id="rId9" Type="http://schemas.openxmlformats.org/officeDocument/2006/relationships/image" Target="../media/image92.jpe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jpeg"/><Relationship Id="rId3" Type="http://schemas.openxmlformats.org/officeDocument/2006/relationships/image" Target="../media/image8.jpe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98.png"/><Relationship Id="rId5" Type="http://schemas.openxmlformats.org/officeDocument/2006/relationships/image" Target="../media/image4.png"/><Relationship Id="rId10" Type="http://schemas.openxmlformats.org/officeDocument/2006/relationships/image" Target="../media/image97.png"/><Relationship Id="rId4" Type="http://schemas.openxmlformats.org/officeDocument/2006/relationships/image" Target="../media/image3.png"/><Relationship Id="rId9" Type="http://schemas.openxmlformats.org/officeDocument/2006/relationships/image" Target="../media/image9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jpeg"/><Relationship Id="rId3" Type="http://schemas.openxmlformats.org/officeDocument/2006/relationships/image" Target="../media/image8.jpe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jpeg"/><Relationship Id="rId3" Type="http://schemas.openxmlformats.org/officeDocument/2006/relationships/image" Target="../media/image8.jpe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jpeg"/><Relationship Id="rId3" Type="http://schemas.openxmlformats.org/officeDocument/2006/relationships/image" Target="../media/image8.jpe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0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jpe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8.jpeg"/><Relationship Id="rId4" Type="http://schemas.openxmlformats.org/officeDocument/2006/relationships/image" Target="../media/image3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jpeg"/><Relationship Id="rId3" Type="http://schemas.openxmlformats.org/officeDocument/2006/relationships/image" Target="../media/image8.jpe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7.jpeg"/><Relationship Id="rId7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4.png"/><Relationship Id="rId7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6.jpeg"/><Relationship Id="rId4" Type="http://schemas.openxmlformats.org/officeDocument/2006/relationships/image" Target="../media/image8.jpeg"/><Relationship Id="rId9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D:\WINDOWS\Users\Aida\Рабочий стол\МОЯ лаборатория\ШАБЛОНЫ\Children _irstock\Children _irstock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87625" y="2003425"/>
            <a:ext cx="4051300" cy="387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9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0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1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2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3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4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5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6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7" name="Прямоугольник 4"/>
          <p:cNvSpPr>
            <a:spLocks noChangeArrowheads="1"/>
          </p:cNvSpPr>
          <p:nvPr/>
        </p:nvSpPr>
        <p:spPr bwMode="auto">
          <a:xfrm>
            <a:off x="1000125" y="642938"/>
            <a:ext cx="70723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C00000"/>
                </a:solidFill>
              </a:rPr>
              <a:t>Классный час по теме:</a:t>
            </a:r>
          </a:p>
          <a:p>
            <a:pPr algn="ctr"/>
            <a:r>
              <a:rPr lang="ru-RU" sz="3600" b="1">
                <a:solidFill>
                  <a:srgbClr val="C00000"/>
                </a:solidFill>
              </a:rPr>
              <a:t>«На Планете Толерантность»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6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7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8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9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0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1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4"/>
          <p:cNvSpPr>
            <a:spLocks noChangeArrowheads="1"/>
          </p:cNvSpPr>
          <p:nvPr/>
        </p:nvSpPr>
        <p:spPr bwMode="auto">
          <a:xfrm>
            <a:off x="928688" y="2071688"/>
            <a:ext cx="7072312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/>
              <a:t>принимать других такими, </a:t>
            </a:r>
          </a:p>
          <a:p>
            <a:pPr algn="ctr">
              <a:defRPr/>
            </a:pPr>
            <a:r>
              <a:rPr lang="ru-RU" sz="3600" b="1" dirty="0"/>
              <a:t>какие они есть, и быть </a:t>
            </a:r>
          </a:p>
          <a:p>
            <a:pPr algn="ctr">
              <a:defRPr/>
            </a:pPr>
            <a:r>
              <a:rPr lang="ru-RU" sz="3600" b="1" dirty="0"/>
              <a:t>великодушными по отношению к другим</a:t>
            </a:r>
          </a:p>
          <a:p>
            <a:pPr algn="ctr">
              <a:defRPr/>
            </a:pPr>
            <a:endPara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857375" y="1500188"/>
            <a:ext cx="52609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solidFill>
                  <a:srgbClr val="FF0000"/>
                </a:solidFill>
              </a:rPr>
              <a:t>kuan rong (китайск.) </a:t>
            </a:r>
            <a:r>
              <a:rPr lang="ru-RU" sz="3600" b="1"/>
              <a:t>–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allAtOnce"/>
      <p:bldP spid="19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8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9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0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1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2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3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4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5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4"/>
          <p:cNvSpPr>
            <a:spLocks noChangeArrowheads="1"/>
          </p:cNvSpPr>
          <p:nvPr/>
        </p:nvSpPr>
        <p:spPr bwMode="auto">
          <a:xfrm>
            <a:off x="928688" y="2071688"/>
            <a:ext cx="7072312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/>
              <a:t>снисхождение, милосердие,</a:t>
            </a:r>
          </a:p>
          <a:p>
            <a:pPr algn="ctr">
              <a:defRPr/>
            </a:pPr>
            <a:r>
              <a:rPr lang="ru-RU" sz="3600" b="1" dirty="0"/>
              <a:t> всепрощение, умение принимать </a:t>
            </a:r>
          </a:p>
          <a:p>
            <a:pPr algn="ctr">
              <a:defRPr/>
            </a:pPr>
            <a:r>
              <a:rPr lang="ru-RU" sz="3600" b="1" dirty="0"/>
              <a:t>других такими, какие они есть, и прощать</a:t>
            </a:r>
          </a:p>
          <a:p>
            <a:pPr algn="ctr">
              <a:defRPr/>
            </a:pPr>
            <a:endPara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2428875" y="1500188"/>
            <a:ext cx="40862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solidFill>
                  <a:srgbClr val="FF0000"/>
                </a:solidFill>
              </a:rPr>
              <a:t>tasamul (араб.) </a:t>
            </a:r>
            <a:r>
              <a:rPr lang="ru-RU" sz="3600" b="1"/>
              <a:t>–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allAtOnce"/>
      <p:bldP spid="19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3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4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5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6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7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8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9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4"/>
          <p:cNvSpPr>
            <a:spLocks noChangeArrowheads="1"/>
          </p:cNvSpPr>
          <p:nvPr/>
        </p:nvSpPr>
        <p:spPr bwMode="auto">
          <a:xfrm>
            <a:off x="785813" y="1785938"/>
            <a:ext cx="7500937" cy="421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/>
              <a:t>умение терпеть, принимать и признавать существование кого-либо, примирять, приводить в соответствие с самим собой по отношению к кому-либо или чему-либо, быть снисходительным</a:t>
            </a:r>
          </a:p>
          <a:p>
            <a:pPr algn="ctr">
              <a:defRPr/>
            </a:pPr>
            <a:endPara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143000" y="1214438"/>
            <a:ext cx="69548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0000"/>
                </a:solidFill>
              </a:rPr>
              <a:t>толерантность, терпимость </a:t>
            </a:r>
            <a:r>
              <a:rPr lang="ru-RU" sz="3600" b="1"/>
              <a:t>- </a:t>
            </a:r>
            <a:endParaRPr lang="ru-RU" sz="3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allAtOnce"/>
      <p:bldP spid="19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8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9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0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1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2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3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6" descr="0000286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643063" y="928688"/>
            <a:ext cx="5786437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0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1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2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3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4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5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6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7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8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357938" y="785813"/>
            <a:ext cx="18573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9" name="Picture 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643188" y="2071688"/>
            <a:ext cx="3929062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0" name="Picture 5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85813" y="4643438"/>
            <a:ext cx="20002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3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4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5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6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7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8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9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0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1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2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857875" y="4357688"/>
            <a:ext cx="2357438" cy="174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3" name="Picture 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85813" y="928688"/>
            <a:ext cx="2214562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4" name="Picture 7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214688" y="2500313"/>
            <a:ext cx="2428875" cy="176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0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1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2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3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4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5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6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357938" y="785813"/>
            <a:ext cx="192881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7" name="Picture 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57250" y="4643438"/>
            <a:ext cx="1857375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8" name="Picture 8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928938" y="2357438"/>
            <a:ext cx="3255962" cy="227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2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2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3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4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5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6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7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8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9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857250" y="857250"/>
            <a:ext cx="3500438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71" name="Прямоугольник 2"/>
          <p:cNvSpPr>
            <a:spLocks noChangeArrowheads="1"/>
          </p:cNvSpPr>
          <p:nvPr/>
        </p:nvSpPr>
        <p:spPr bwMode="auto">
          <a:xfrm>
            <a:off x="4357688" y="642938"/>
            <a:ext cx="4071937" cy="569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«…</a:t>
            </a:r>
            <a:r>
              <a:rPr lang="ru-RU" sz="2800" b="1">
                <a:solidFill>
                  <a:srgbClr val="C00000"/>
                </a:solidFill>
              </a:rPr>
              <a:t>Толерантность</a:t>
            </a:r>
            <a:r>
              <a:rPr lang="ru-RU" sz="2800" b="1"/>
              <a:t> означает уважение, принятие и правильное понимание богатого многообразия культур нашего мира, наших форм самовыражения и способов проявлений человеческой индивидуальности». </a:t>
            </a:r>
            <a:endParaRPr lang="ru-RU" sz="2800" i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6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7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8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9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0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1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2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3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94" name="Прямоугольник 2"/>
          <p:cNvSpPr>
            <a:spLocks noChangeArrowheads="1"/>
          </p:cNvSpPr>
          <p:nvPr/>
        </p:nvSpPr>
        <p:spPr bwMode="auto">
          <a:xfrm>
            <a:off x="714375" y="857250"/>
            <a:ext cx="4214813" cy="514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«</a:t>
            </a:r>
            <a:r>
              <a:rPr lang="ru-RU" sz="2800" b="1">
                <a:solidFill>
                  <a:srgbClr val="C00000"/>
                </a:solidFill>
              </a:rPr>
              <a:t>Толерантность </a:t>
            </a:r>
            <a:r>
              <a:rPr lang="ru-RU" sz="2800" b="1"/>
              <a:t>- это обязанность способствовать утверждению прав человека, демократии и правопорядка…» </a:t>
            </a:r>
          </a:p>
          <a:p>
            <a:endParaRPr lang="ru-RU" sz="2000" b="1"/>
          </a:p>
          <a:p>
            <a:endParaRPr lang="ru-RU" sz="2000" b="1"/>
          </a:p>
          <a:p>
            <a:endParaRPr lang="ru-RU" sz="2000" b="1"/>
          </a:p>
          <a:p>
            <a:r>
              <a:rPr lang="ru-RU" sz="2000" b="1"/>
              <a:t>( Декларация принципов толерантности, утвержденная резолюцией 5.61 Генеральной конференции ЮНЕСКО </a:t>
            </a:r>
          </a:p>
          <a:p>
            <a:r>
              <a:rPr lang="ru-RU" sz="2000" b="1"/>
              <a:t>от 16 ноября 1995 года)</a:t>
            </a:r>
          </a:p>
        </p:txBody>
      </p:sp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786313" y="857250"/>
            <a:ext cx="3500437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9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0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1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2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3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4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5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6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7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8" name="Text Box 4"/>
          <p:cNvSpPr txBox="1">
            <a:spLocks noChangeArrowheads="1"/>
          </p:cNvSpPr>
          <p:nvPr/>
        </p:nvSpPr>
        <p:spPr bwMode="auto">
          <a:xfrm>
            <a:off x="1071563" y="571500"/>
            <a:ext cx="74295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Международные соглашения, </a:t>
            </a:r>
          </a:p>
          <a:p>
            <a:pPr algn="ctr"/>
            <a:r>
              <a:rPr lang="ru-RU" sz="2400" b="1">
                <a:solidFill>
                  <a:srgbClr val="FF0000"/>
                </a:solidFill>
              </a:rPr>
              <a:t>в которых раскрываются </a:t>
            </a:r>
          </a:p>
          <a:p>
            <a:pPr algn="ctr"/>
            <a:r>
              <a:rPr lang="ru-RU" sz="2400" b="1">
                <a:solidFill>
                  <a:srgbClr val="FF0000"/>
                </a:solidFill>
              </a:rPr>
              <a:t>основные понятия и принципы толерантности</a:t>
            </a:r>
          </a:p>
        </p:txBody>
      </p:sp>
      <p:sp>
        <p:nvSpPr>
          <p:cNvPr id="25619" name="Text Box 5"/>
          <p:cNvSpPr txBox="1">
            <a:spLocks noChangeArrowheads="1"/>
          </p:cNvSpPr>
          <p:nvPr/>
        </p:nvSpPr>
        <p:spPr bwMode="auto">
          <a:xfrm>
            <a:off x="714375" y="1643063"/>
            <a:ext cx="8429625" cy="420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15000"/>
              </a:lnSpc>
              <a:buFont typeface="Arial" charset="0"/>
              <a:buChar char="•"/>
            </a:pPr>
            <a:r>
              <a:rPr lang="ru-RU" b="1"/>
              <a:t>Декларация принципов толерантности ЮНЕСКО.</a:t>
            </a:r>
          </a:p>
          <a:p>
            <a:pPr marL="342900" indent="-342900">
              <a:lnSpc>
                <a:spcPct val="115000"/>
              </a:lnSpc>
              <a:buFont typeface="Arial" charset="0"/>
              <a:buChar char="•"/>
            </a:pPr>
            <a:r>
              <a:rPr lang="ru-RU" b="1"/>
              <a:t>Всеобщая декларация прав человека.</a:t>
            </a:r>
          </a:p>
          <a:p>
            <a:pPr marL="342900" indent="-342900">
              <a:lnSpc>
                <a:spcPct val="115000"/>
              </a:lnSpc>
              <a:buFont typeface="Arial" charset="0"/>
              <a:buChar char="•"/>
            </a:pPr>
            <a:r>
              <a:rPr lang="ru-RU" b="1"/>
              <a:t>Международный пакет о гражданских и политических правах.</a:t>
            </a:r>
          </a:p>
          <a:p>
            <a:pPr marL="342900" indent="-342900">
              <a:lnSpc>
                <a:spcPct val="115000"/>
              </a:lnSpc>
              <a:buFont typeface="Arial" charset="0"/>
              <a:buChar char="•"/>
            </a:pPr>
            <a:r>
              <a:rPr lang="ru-RU" b="1"/>
              <a:t>Международная конвенция о ликвидации всех форм расовой</a:t>
            </a:r>
          </a:p>
          <a:p>
            <a:pPr marL="342900" indent="-342900">
              <a:lnSpc>
                <a:spcPct val="115000"/>
              </a:lnSpc>
            </a:pPr>
            <a:r>
              <a:rPr lang="ru-RU" b="1"/>
              <a:t>дискриминации.</a:t>
            </a:r>
          </a:p>
          <a:p>
            <a:pPr marL="342900" indent="-342900">
              <a:lnSpc>
                <a:spcPct val="115000"/>
              </a:lnSpc>
              <a:buFont typeface="Arial" charset="0"/>
              <a:buChar char="•"/>
            </a:pPr>
            <a:r>
              <a:rPr lang="ru-RU" b="1"/>
              <a:t>Конвенция о предупреждении преступления геноцида и</a:t>
            </a:r>
          </a:p>
          <a:p>
            <a:pPr marL="342900" indent="-342900">
              <a:lnSpc>
                <a:spcPct val="115000"/>
              </a:lnSpc>
            </a:pPr>
            <a:r>
              <a:rPr lang="ru-RU" b="1"/>
              <a:t>наказании за него.</a:t>
            </a:r>
          </a:p>
          <a:p>
            <a:pPr marL="342900" indent="-342900">
              <a:lnSpc>
                <a:spcPct val="115000"/>
              </a:lnSpc>
              <a:buFont typeface="Arial" charset="0"/>
              <a:buChar char="•"/>
            </a:pPr>
            <a:r>
              <a:rPr lang="ru-RU" b="1"/>
              <a:t>Конвенция о правах ребёнка.</a:t>
            </a:r>
          </a:p>
          <a:p>
            <a:pPr marL="342900" indent="-342900">
              <a:lnSpc>
                <a:spcPct val="115000"/>
              </a:lnSpc>
              <a:buFont typeface="Arial" charset="0"/>
              <a:buChar char="•"/>
            </a:pPr>
            <a:r>
              <a:rPr lang="ru-RU" b="1"/>
              <a:t>Декларация о ликвидации всех форм нетерпимости и</a:t>
            </a:r>
          </a:p>
          <a:p>
            <a:pPr marL="342900" indent="-342900">
              <a:lnSpc>
                <a:spcPct val="115000"/>
              </a:lnSpc>
            </a:pPr>
            <a:r>
              <a:rPr lang="ru-RU" b="1"/>
              <a:t>дискриминации на основе религиозных убеждений.</a:t>
            </a:r>
          </a:p>
          <a:p>
            <a:pPr marL="342900" indent="-342900">
              <a:lnSpc>
                <a:spcPct val="115000"/>
              </a:lnSpc>
              <a:buFont typeface="Arial" charset="0"/>
              <a:buChar char="•"/>
            </a:pPr>
            <a:r>
              <a:rPr lang="ru-RU" b="1"/>
              <a:t>Декларация о правах лиц, принадлежащих к национальным</a:t>
            </a:r>
          </a:p>
          <a:p>
            <a:pPr marL="342900" indent="-342900">
              <a:lnSpc>
                <a:spcPct val="115000"/>
              </a:lnSpc>
            </a:pPr>
            <a:r>
              <a:rPr lang="ru-RU" b="1"/>
              <a:t>или этническим, религиозным или языковым меньшинствам.</a:t>
            </a:r>
          </a:p>
          <a:p>
            <a:pPr marL="342900" indent="-342900">
              <a:lnSpc>
                <a:spcPct val="115000"/>
              </a:lnSpc>
            </a:pPr>
            <a:r>
              <a:rPr lang="ru-RU" b="1"/>
              <a:t>     </a:t>
            </a:r>
          </a:p>
        </p:txBody>
      </p:sp>
      <p:pic>
        <p:nvPicPr>
          <p:cNvPr id="22" name="Picture 9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85813" y="5429250"/>
            <a:ext cx="3857625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8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500563" y="5429250"/>
            <a:ext cx="3857625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3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4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5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6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7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8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9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10" name="Прямоугольник 4"/>
          <p:cNvSpPr>
            <a:spLocks noChangeArrowheads="1"/>
          </p:cNvSpPr>
          <p:nvPr/>
        </p:nvSpPr>
        <p:spPr bwMode="auto">
          <a:xfrm>
            <a:off x="1000125" y="642938"/>
            <a:ext cx="70723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FF0000"/>
                </a:solidFill>
              </a:rPr>
              <a:t>Цели:</a:t>
            </a:r>
          </a:p>
        </p:txBody>
      </p:sp>
      <p:sp>
        <p:nvSpPr>
          <p:cNvPr id="8211" name="Прямоугольник 4"/>
          <p:cNvSpPr>
            <a:spLocks noChangeArrowheads="1"/>
          </p:cNvSpPr>
          <p:nvPr/>
        </p:nvSpPr>
        <p:spPr bwMode="auto">
          <a:xfrm>
            <a:off x="785813" y="1285875"/>
            <a:ext cx="7643812" cy="551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FF0000"/>
                </a:solidFill>
              </a:rPr>
              <a:t>Образовательные:</a:t>
            </a:r>
            <a:endParaRPr lang="ru-RU" b="1">
              <a:solidFill>
                <a:srgbClr val="FF0000"/>
              </a:solidFill>
            </a:endParaRPr>
          </a:p>
          <a:p>
            <a:pPr>
              <a:buFont typeface="Arial" charset="0"/>
              <a:buChar char="•"/>
            </a:pPr>
            <a:r>
              <a:rPr lang="ru-RU" b="1"/>
              <a:t> познакомить воспитанников с понятием «толерантность»;</a:t>
            </a:r>
          </a:p>
          <a:p>
            <a:pPr>
              <a:buFont typeface="Arial" charset="0"/>
              <a:buChar char="•"/>
            </a:pPr>
            <a:r>
              <a:rPr lang="ru-RU" b="1"/>
              <a:t> выявить основные черты толерантности;</a:t>
            </a:r>
          </a:p>
          <a:p>
            <a:pPr>
              <a:buFont typeface="Arial" charset="0"/>
              <a:buChar char="•"/>
            </a:pPr>
            <a:r>
              <a:rPr lang="ru-RU" b="1"/>
              <a:t> сформировать правильное представление о толерантном поведении.</a:t>
            </a:r>
          </a:p>
          <a:p>
            <a:r>
              <a:rPr lang="ru-RU" b="1" i="1">
                <a:solidFill>
                  <a:srgbClr val="FF0000"/>
                </a:solidFill>
              </a:rPr>
              <a:t>Воспитательные:</a:t>
            </a:r>
            <a:endParaRPr lang="ru-RU" b="1">
              <a:solidFill>
                <a:srgbClr val="FF0000"/>
              </a:solidFill>
            </a:endParaRPr>
          </a:p>
          <a:p>
            <a:pPr>
              <a:buFont typeface="Arial" charset="0"/>
              <a:buChar char="•"/>
            </a:pPr>
            <a:r>
              <a:rPr lang="ru-RU" b="1"/>
              <a:t> воспитывать чувство уважения друг к другу, к обычаям, традициям и культуре разных народов;</a:t>
            </a:r>
          </a:p>
          <a:p>
            <a:pPr>
              <a:buFont typeface="Arial" charset="0"/>
              <a:buChar char="•"/>
            </a:pPr>
            <a:r>
              <a:rPr lang="ru-RU" b="1"/>
              <a:t> воспитывать интернационализм, коммуникативную культуру общении и взаимопонимание. </a:t>
            </a:r>
          </a:p>
          <a:p>
            <a:r>
              <a:rPr lang="ru-RU" b="1" i="1">
                <a:solidFill>
                  <a:srgbClr val="FF0000"/>
                </a:solidFill>
              </a:rPr>
              <a:t>Развивающие:</a:t>
            </a:r>
            <a:endParaRPr lang="ru-RU" b="1">
              <a:solidFill>
                <a:srgbClr val="FF0000"/>
              </a:solidFill>
            </a:endParaRPr>
          </a:p>
          <a:p>
            <a:pPr>
              <a:buFont typeface="Arial" charset="0"/>
              <a:buChar char="•"/>
            </a:pPr>
            <a:r>
              <a:rPr lang="ru-RU" b="1"/>
              <a:t> продолжить формирование толерантного отношения одноклассников между собой;</a:t>
            </a:r>
          </a:p>
          <a:p>
            <a:pPr>
              <a:buFont typeface="Arial" charset="0"/>
              <a:buChar char="•"/>
            </a:pPr>
            <a:r>
              <a:rPr lang="ru-RU" b="1"/>
              <a:t> способствовать развитию у воспитанников самосознания, которое помогает ребятам увидеть себя и других такими, какие они есть на самом деле;</a:t>
            </a:r>
          </a:p>
          <a:p>
            <a:pPr>
              <a:buFont typeface="Arial" charset="0"/>
              <a:buChar char="•"/>
            </a:pPr>
            <a:r>
              <a:rPr lang="ru-RU" b="1"/>
              <a:t> развивать у воспитанников терпимость к различиям между людьми.</a:t>
            </a:r>
          </a:p>
          <a:p>
            <a:pPr algn="ctr"/>
            <a:endParaRPr lang="ru-RU" sz="2400" b="1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8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9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0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2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3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4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5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6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7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8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9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0" name="Picture 3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1" name="Picture 3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2" name="Picture 3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2946" name="Diagram 23"/>
          <p:cNvGraphicFramePr>
            <a:graphicFrameLocks/>
          </p:cNvGraphicFramePr>
          <p:nvPr/>
        </p:nvGraphicFramePr>
        <p:xfrm>
          <a:off x="642938" y="500063"/>
          <a:ext cx="7786687" cy="6000750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Dgm spid="8294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4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5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6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7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8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9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0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1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991" name="Rectangle 23"/>
          <p:cNvSpPr>
            <a:spLocks noChangeArrowheads="1"/>
          </p:cNvSpPr>
          <p:nvPr/>
        </p:nvSpPr>
        <p:spPr bwMode="auto">
          <a:xfrm>
            <a:off x="571500" y="2143125"/>
            <a:ext cx="771525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tabLst>
                <a:tab pos="457200" algn="l"/>
              </a:tabLst>
            </a:pPr>
            <a:r>
              <a:rPr lang="ru-RU" sz="3600" b="1">
                <a:solidFill>
                  <a:srgbClr val="C00000"/>
                </a:solidFill>
                <a:cs typeface="Times New Roman" pitchFamily="18" charset="0"/>
              </a:rPr>
              <a:t>  «Человек, ненавидящий другой народ, не любит и свой собственный». </a:t>
            </a:r>
          </a:p>
          <a:p>
            <a:pPr algn="ctr" eaLnBrk="0" hangingPunct="0">
              <a:tabLst>
                <a:tab pos="457200" algn="l"/>
              </a:tabLst>
            </a:pPr>
            <a:endParaRPr lang="ru-RU" sz="3600" b="1">
              <a:solidFill>
                <a:srgbClr val="C00000"/>
              </a:solidFill>
              <a:cs typeface="Times New Roman" pitchFamily="18" charset="0"/>
            </a:endParaRPr>
          </a:p>
          <a:p>
            <a:pPr algn="r" eaLnBrk="0" hangingPunct="0">
              <a:tabLst>
                <a:tab pos="457200" algn="l"/>
              </a:tabLst>
            </a:pPr>
            <a:r>
              <a:rPr lang="ru-RU" sz="3600" b="1">
                <a:solidFill>
                  <a:srgbClr val="C00000"/>
                </a:solidFill>
                <a:cs typeface="Times New Roman" pitchFamily="18" charset="0"/>
              </a:rPr>
              <a:t>Н. Добролюбов</a:t>
            </a:r>
            <a:endParaRPr lang="ru-RU" sz="3600" b="1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39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39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91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7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8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9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0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1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2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3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4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5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66" name="Прямоугольник 20"/>
          <p:cNvSpPr>
            <a:spLocks noChangeArrowheads="1"/>
          </p:cNvSpPr>
          <p:nvPr/>
        </p:nvSpPr>
        <p:spPr bwMode="auto">
          <a:xfrm>
            <a:off x="714375" y="2571750"/>
            <a:ext cx="7643813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C00000"/>
                </a:solidFill>
              </a:rPr>
              <a:t>Игра </a:t>
            </a:r>
          </a:p>
          <a:p>
            <a:pPr algn="ctr"/>
            <a:r>
              <a:rPr lang="ru-RU" sz="3200" b="1">
                <a:solidFill>
                  <a:srgbClr val="C00000"/>
                </a:solidFill>
              </a:rPr>
              <a:t>«Поприветствуем друг друга»</a:t>
            </a:r>
          </a:p>
        </p:txBody>
      </p:sp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57250" y="928688"/>
            <a:ext cx="1643063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59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28688" y="4071938"/>
            <a:ext cx="1357312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60" name="Picture 4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928938" y="4071938"/>
            <a:ext cx="14287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61" name="Picture 5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929438" y="4071938"/>
            <a:ext cx="12858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62" name="Picture 6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000625" y="4071938"/>
            <a:ext cx="1347788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63" name="Picture 7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643188" y="928688"/>
            <a:ext cx="1714500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64" name="Picture 8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572000" y="857250"/>
            <a:ext cx="1785938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65" name="Picture 9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572250" y="857250"/>
            <a:ext cx="1714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6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6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6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6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6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6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96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0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1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2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3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4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5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6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7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8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9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3" descr="H:\Documents and Settings\Aida\Рабочий стол\Рисунок1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14625" y="928688"/>
            <a:ext cx="3929063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11" descr="01[1]"/>
          <p:cNvPicPr>
            <a:picLocks noChangeAspect="1" noChangeArrowheads="1"/>
          </p:cNvPicPr>
          <p:nvPr/>
        </p:nvPicPr>
        <p:blipFill>
          <a:blip r:embed="rId9">
            <a:lum contrast="6000"/>
          </a:blip>
          <a:srcRect r="3673" b="7411"/>
          <a:stretch>
            <a:fillRect/>
          </a:stretch>
        </p:blipFill>
        <p:spPr bwMode="auto">
          <a:xfrm>
            <a:off x="5929313" y="785813"/>
            <a:ext cx="2303462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10" descr="2046-33n[1]"/>
          <p:cNvPicPr>
            <a:picLocks noChangeAspect="1" noChangeArrowheads="1"/>
          </p:cNvPicPr>
          <p:nvPr/>
        </p:nvPicPr>
        <p:blipFill>
          <a:blip r:embed="rId10">
            <a:lum contrast="6000"/>
          </a:blip>
          <a:srcRect/>
          <a:stretch>
            <a:fillRect/>
          </a:stretch>
        </p:blipFill>
        <p:spPr bwMode="auto">
          <a:xfrm>
            <a:off x="785813" y="4286250"/>
            <a:ext cx="22860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5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6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7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8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9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0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1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2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3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4" descr="Untitled-Scanned-01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857250" y="785813"/>
            <a:ext cx="2214563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9" descr="st05[1]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000750" y="785813"/>
            <a:ext cx="235743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8" descr="Untitled-Scanned-04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857250" y="4643438"/>
            <a:ext cx="2286000" cy="147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5" descr="Untitled-Scanned-02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072188" y="4643438"/>
            <a:ext cx="22860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8" name="Picture 6" descr="pic23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429375" y="2714625"/>
            <a:ext cx="1874838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9" name="Picture 7" descr="pic19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57250" y="2857500"/>
            <a:ext cx="1714500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20" name="Picture 8" descr="img03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9BADC1"/>
              </a:clrFrom>
              <a:clrTo>
                <a:srgbClr val="9BADC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63" y="785813"/>
            <a:ext cx="2343150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21" name="Picture 5" descr="img06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9BADC1"/>
              </a:clrFrom>
              <a:clrTo>
                <a:srgbClr val="9BADC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9000" y="4643438"/>
            <a:ext cx="2414588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22" name="Rectangle 1"/>
          <p:cNvSpPr>
            <a:spLocks noChangeArrowheads="1"/>
          </p:cNvSpPr>
          <p:nvPr/>
        </p:nvSpPr>
        <p:spPr bwMode="auto">
          <a:xfrm>
            <a:off x="2214563" y="3286125"/>
            <a:ext cx="46434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3200" b="1">
                <a:solidFill>
                  <a:srgbClr val="C00000"/>
                </a:solidFill>
                <a:cs typeface="Times New Roman" pitchFamily="18" charset="0"/>
              </a:rPr>
              <a:t>«Аукцион знаний»</a:t>
            </a:r>
            <a:endParaRPr lang="ru-RU" sz="320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6"/>
          <p:cNvSpPr>
            <a:spLocks/>
          </p:cNvSpPr>
          <p:nvPr/>
        </p:nvSpPr>
        <p:spPr bwMode="gray">
          <a:xfrm rot="11466616" flipV="1">
            <a:off x="909638" y="2582863"/>
            <a:ext cx="2851150" cy="1158875"/>
          </a:xfrm>
          <a:custGeom>
            <a:avLst/>
            <a:gdLst/>
            <a:ahLst/>
            <a:cxnLst>
              <a:cxn ang="0">
                <a:pos x="1451" y="175"/>
              </a:cxn>
              <a:cxn ang="0">
                <a:pos x="1572" y="277"/>
              </a:cxn>
              <a:cxn ang="0">
                <a:pos x="1676" y="395"/>
              </a:cxn>
              <a:cxn ang="0">
                <a:pos x="1763" y="525"/>
              </a:cxn>
              <a:cxn ang="0">
                <a:pos x="1835" y="661"/>
              </a:cxn>
              <a:cxn ang="0">
                <a:pos x="1893" y="798"/>
              </a:cxn>
              <a:cxn ang="0">
                <a:pos x="1940" y="929"/>
              </a:cxn>
              <a:cxn ang="0">
                <a:pos x="1975" y="1053"/>
              </a:cxn>
              <a:cxn ang="0">
                <a:pos x="2000" y="1161"/>
              </a:cxn>
              <a:cxn ang="0">
                <a:pos x="2017" y="1250"/>
              </a:cxn>
              <a:cxn ang="0">
                <a:pos x="2026" y="1316"/>
              </a:cxn>
              <a:cxn ang="0">
                <a:pos x="2030" y="1349"/>
              </a:cxn>
              <a:cxn ang="0">
                <a:pos x="2027" y="1357"/>
              </a:cxn>
              <a:cxn ang="0">
                <a:pos x="1998" y="1368"/>
              </a:cxn>
              <a:cxn ang="0">
                <a:pos x="1941" y="1390"/>
              </a:cxn>
              <a:cxn ang="0">
                <a:pos x="1861" y="1419"/>
              </a:cxn>
              <a:cxn ang="0">
                <a:pos x="1762" y="1450"/>
              </a:cxn>
              <a:cxn ang="0">
                <a:pos x="1647" y="1481"/>
              </a:cxn>
              <a:cxn ang="0">
                <a:pos x="1517" y="1507"/>
              </a:cxn>
              <a:cxn ang="0">
                <a:pos x="1377" y="1527"/>
              </a:cxn>
              <a:cxn ang="0">
                <a:pos x="1231" y="1536"/>
              </a:cxn>
              <a:cxn ang="0">
                <a:pos x="1082" y="1532"/>
              </a:cxn>
              <a:cxn ang="0">
                <a:pos x="933" y="1511"/>
              </a:cxn>
              <a:cxn ang="0">
                <a:pos x="787" y="1469"/>
              </a:cxn>
              <a:cxn ang="0">
                <a:pos x="647" y="1405"/>
              </a:cxn>
              <a:cxn ang="0">
                <a:pos x="518" y="1313"/>
              </a:cxn>
              <a:cxn ang="0">
                <a:pos x="405" y="1202"/>
              </a:cxn>
              <a:cxn ang="0">
                <a:pos x="311" y="1076"/>
              </a:cxn>
              <a:cxn ang="0">
                <a:pos x="230" y="944"/>
              </a:cxn>
              <a:cxn ang="0">
                <a:pos x="166" y="806"/>
              </a:cxn>
              <a:cxn ang="0">
                <a:pos x="114" y="672"/>
              </a:cxn>
              <a:cxn ang="0">
                <a:pos x="73" y="542"/>
              </a:cxn>
              <a:cxn ang="0">
                <a:pos x="44" y="427"/>
              </a:cxn>
              <a:cxn ang="0">
                <a:pos x="22" y="326"/>
              </a:cxn>
              <a:cxn ang="0">
                <a:pos x="9" y="249"/>
              </a:cxn>
              <a:cxn ang="0">
                <a:pos x="3" y="200"/>
              </a:cxn>
              <a:cxn ang="0">
                <a:pos x="0" y="182"/>
              </a:cxn>
              <a:cxn ang="0">
                <a:pos x="16" y="175"/>
              </a:cxn>
              <a:cxn ang="0">
                <a:pos x="58" y="157"/>
              </a:cxn>
              <a:cxn ang="0">
                <a:pos x="127" y="131"/>
              </a:cxn>
              <a:cxn ang="0">
                <a:pos x="217" y="102"/>
              </a:cxn>
              <a:cxn ang="0">
                <a:pos x="325" y="70"/>
              </a:cxn>
              <a:cxn ang="0">
                <a:pos x="449" y="42"/>
              </a:cxn>
              <a:cxn ang="0">
                <a:pos x="583" y="17"/>
              </a:cxn>
              <a:cxn ang="0">
                <a:pos x="726" y="3"/>
              </a:cxn>
              <a:cxn ang="0">
                <a:pos x="875" y="0"/>
              </a:cxn>
              <a:cxn ang="0">
                <a:pos x="1024" y="11"/>
              </a:cxn>
              <a:cxn ang="0">
                <a:pos x="1173" y="43"/>
              </a:cxn>
              <a:cxn ang="0">
                <a:pos x="1314" y="96"/>
              </a:cxn>
            </a:cxnLst>
            <a:rect l="0" t="0" r="r" b="b"/>
            <a:pathLst>
              <a:path w="2032" h="1536">
                <a:moveTo>
                  <a:pt x="1383" y="131"/>
                </a:moveTo>
                <a:lnTo>
                  <a:pt x="1451" y="175"/>
                </a:lnTo>
                <a:lnTo>
                  <a:pt x="1514" y="223"/>
                </a:lnTo>
                <a:lnTo>
                  <a:pt x="1572" y="277"/>
                </a:lnTo>
                <a:lnTo>
                  <a:pt x="1626" y="334"/>
                </a:lnTo>
                <a:lnTo>
                  <a:pt x="1676" y="395"/>
                </a:lnTo>
                <a:lnTo>
                  <a:pt x="1721" y="459"/>
                </a:lnTo>
                <a:lnTo>
                  <a:pt x="1763" y="525"/>
                </a:lnTo>
                <a:lnTo>
                  <a:pt x="1801" y="592"/>
                </a:lnTo>
                <a:lnTo>
                  <a:pt x="1835" y="661"/>
                </a:lnTo>
                <a:lnTo>
                  <a:pt x="1865" y="729"/>
                </a:lnTo>
                <a:lnTo>
                  <a:pt x="1893" y="798"/>
                </a:lnTo>
                <a:lnTo>
                  <a:pt x="1918" y="865"/>
                </a:lnTo>
                <a:lnTo>
                  <a:pt x="1940" y="929"/>
                </a:lnTo>
                <a:lnTo>
                  <a:pt x="1957" y="993"/>
                </a:lnTo>
                <a:lnTo>
                  <a:pt x="1975" y="1053"/>
                </a:lnTo>
                <a:lnTo>
                  <a:pt x="1988" y="1109"/>
                </a:lnTo>
                <a:lnTo>
                  <a:pt x="2000" y="1161"/>
                </a:lnTo>
                <a:lnTo>
                  <a:pt x="2008" y="1209"/>
                </a:lnTo>
                <a:lnTo>
                  <a:pt x="2017" y="1250"/>
                </a:lnTo>
                <a:lnTo>
                  <a:pt x="2021" y="1287"/>
                </a:lnTo>
                <a:lnTo>
                  <a:pt x="2026" y="1316"/>
                </a:lnTo>
                <a:lnTo>
                  <a:pt x="2029" y="1336"/>
                </a:lnTo>
                <a:lnTo>
                  <a:pt x="2030" y="1349"/>
                </a:lnTo>
                <a:lnTo>
                  <a:pt x="2032" y="1355"/>
                </a:lnTo>
                <a:lnTo>
                  <a:pt x="2027" y="1357"/>
                </a:lnTo>
                <a:lnTo>
                  <a:pt x="2016" y="1361"/>
                </a:lnTo>
                <a:lnTo>
                  <a:pt x="1998" y="1368"/>
                </a:lnTo>
                <a:lnTo>
                  <a:pt x="1972" y="1378"/>
                </a:lnTo>
                <a:lnTo>
                  <a:pt x="1941" y="1390"/>
                </a:lnTo>
                <a:lnTo>
                  <a:pt x="1905" y="1405"/>
                </a:lnTo>
                <a:lnTo>
                  <a:pt x="1861" y="1419"/>
                </a:lnTo>
                <a:lnTo>
                  <a:pt x="1814" y="1434"/>
                </a:lnTo>
                <a:lnTo>
                  <a:pt x="1762" y="1450"/>
                </a:lnTo>
                <a:lnTo>
                  <a:pt x="1706" y="1466"/>
                </a:lnTo>
                <a:lnTo>
                  <a:pt x="1647" y="1481"/>
                </a:lnTo>
                <a:lnTo>
                  <a:pt x="1582" y="1495"/>
                </a:lnTo>
                <a:lnTo>
                  <a:pt x="1517" y="1507"/>
                </a:lnTo>
                <a:lnTo>
                  <a:pt x="1448" y="1518"/>
                </a:lnTo>
                <a:lnTo>
                  <a:pt x="1377" y="1527"/>
                </a:lnTo>
                <a:lnTo>
                  <a:pt x="1305" y="1533"/>
                </a:lnTo>
                <a:lnTo>
                  <a:pt x="1231" y="1536"/>
                </a:lnTo>
                <a:lnTo>
                  <a:pt x="1157" y="1536"/>
                </a:lnTo>
                <a:lnTo>
                  <a:pt x="1082" y="1532"/>
                </a:lnTo>
                <a:lnTo>
                  <a:pt x="1008" y="1524"/>
                </a:lnTo>
                <a:lnTo>
                  <a:pt x="933" y="1511"/>
                </a:lnTo>
                <a:lnTo>
                  <a:pt x="859" y="1494"/>
                </a:lnTo>
                <a:lnTo>
                  <a:pt x="787" y="1469"/>
                </a:lnTo>
                <a:lnTo>
                  <a:pt x="716" y="1440"/>
                </a:lnTo>
                <a:lnTo>
                  <a:pt x="647" y="1405"/>
                </a:lnTo>
                <a:lnTo>
                  <a:pt x="580" y="1361"/>
                </a:lnTo>
                <a:lnTo>
                  <a:pt x="518" y="1313"/>
                </a:lnTo>
                <a:lnTo>
                  <a:pt x="459" y="1259"/>
                </a:lnTo>
                <a:lnTo>
                  <a:pt x="405" y="1202"/>
                </a:lnTo>
                <a:lnTo>
                  <a:pt x="356" y="1141"/>
                </a:lnTo>
                <a:lnTo>
                  <a:pt x="311" y="1076"/>
                </a:lnTo>
                <a:lnTo>
                  <a:pt x="268" y="1011"/>
                </a:lnTo>
                <a:lnTo>
                  <a:pt x="230" y="944"/>
                </a:lnTo>
                <a:lnTo>
                  <a:pt x="197" y="875"/>
                </a:lnTo>
                <a:lnTo>
                  <a:pt x="166" y="806"/>
                </a:lnTo>
                <a:lnTo>
                  <a:pt x="138" y="738"/>
                </a:lnTo>
                <a:lnTo>
                  <a:pt x="114" y="672"/>
                </a:lnTo>
                <a:lnTo>
                  <a:pt x="92" y="607"/>
                </a:lnTo>
                <a:lnTo>
                  <a:pt x="73" y="542"/>
                </a:lnTo>
                <a:lnTo>
                  <a:pt x="57" y="483"/>
                </a:lnTo>
                <a:lnTo>
                  <a:pt x="44" y="427"/>
                </a:lnTo>
                <a:lnTo>
                  <a:pt x="32" y="375"/>
                </a:lnTo>
                <a:lnTo>
                  <a:pt x="22" y="326"/>
                </a:lnTo>
                <a:lnTo>
                  <a:pt x="14" y="286"/>
                </a:lnTo>
                <a:lnTo>
                  <a:pt x="9" y="249"/>
                </a:lnTo>
                <a:lnTo>
                  <a:pt x="4" y="220"/>
                </a:lnTo>
                <a:lnTo>
                  <a:pt x="3" y="200"/>
                </a:lnTo>
                <a:lnTo>
                  <a:pt x="0" y="186"/>
                </a:lnTo>
                <a:lnTo>
                  <a:pt x="0" y="182"/>
                </a:lnTo>
                <a:lnTo>
                  <a:pt x="4" y="179"/>
                </a:lnTo>
                <a:lnTo>
                  <a:pt x="16" y="175"/>
                </a:lnTo>
                <a:lnTo>
                  <a:pt x="33" y="167"/>
                </a:lnTo>
                <a:lnTo>
                  <a:pt x="58" y="157"/>
                </a:lnTo>
                <a:lnTo>
                  <a:pt x="90" y="146"/>
                </a:lnTo>
                <a:lnTo>
                  <a:pt x="127" y="131"/>
                </a:lnTo>
                <a:lnTo>
                  <a:pt x="169" y="116"/>
                </a:lnTo>
                <a:lnTo>
                  <a:pt x="217" y="102"/>
                </a:lnTo>
                <a:lnTo>
                  <a:pt x="270" y="86"/>
                </a:lnTo>
                <a:lnTo>
                  <a:pt x="325" y="70"/>
                </a:lnTo>
                <a:lnTo>
                  <a:pt x="385" y="55"/>
                </a:lnTo>
                <a:lnTo>
                  <a:pt x="449" y="42"/>
                </a:lnTo>
                <a:lnTo>
                  <a:pt x="515" y="29"/>
                </a:lnTo>
                <a:lnTo>
                  <a:pt x="583" y="17"/>
                </a:lnTo>
                <a:lnTo>
                  <a:pt x="653" y="8"/>
                </a:lnTo>
                <a:lnTo>
                  <a:pt x="726" y="3"/>
                </a:lnTo>
                <a:lnTo>
                  <a:pt x="801" y="0"/>
                </a:lnTo>
                <a:lnTo>
                  <a:pt x="875" y="0"/>
                </a:lnTo>
                <a:lnTo>
                  <a:pt x="949" y="4"/>
                </a:lnTo>
                <a:lnTo>
                  <a:pt x="1024" y="11"/>
                </a:lnTo>
                <a:lnTo>
                  <a:pt x="1098" y="24"/>
                </a:lnTo>
                <a:lnTo>
                  <a:pt x="1173" y="43"/>
                </a:lnTo>
                <a:lnTo>
                  <a:pt x="1244" y="67"/>
                </a:lnTo>
                <a:lnTo>
                  <a:pt x="1314" y="96"/>
                </a:lnTo>
                <a:lnTo>
                  <a:pt x="1383" y="131"/>
                </a:lnTo>
              </a:path>
            </a:pathLst>
          </a:custGeom>
          <a:gradFill rotWithShape="1">
            <a:gsLst>
              <a:gs pos="0">
                <a:srgbClr val="FF7E3D">
                  <a:gamma/>
                  <a:shade val="46275"/>
                  <a:invGamma/>
                </a:srgbClr>
              </a:gs>
              <a:gs pos="100000">
                <a:srgbClr val="FF7E3D"/>
              </a:gs>
            </a:gsLst>
            <a:lin ang="2700000" scaled="1"/>
          </a:gradFill>
          <a:ln w="3810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22" name="Freeform 27"/>
          <p:cNvSpPr>
            <a:spLocks/>
          </p:cNvSpPr>
          <p:nvPr/>
        </p:nvSpPr>
        <p:spPr bwMode="gray">
          <a:xfrm rot="20677518">
            <a:off x="5119688" y="2513013"/>
            <a:ext cx="2968625" cy="1298575"/>
          </a:xfrm>
          <a:custGeom>
            <a:avLst/>
            <a:gdLst/>
            <a:ahLst/>
            <a:cxnLst>
              <a:cxn ang="0">
                <a:pos x="1451" y="175"/>
              </a:cxn>
              <a:cxn ang="0">
                <a:pos x="1572" y="277"/>
              </a:cxn>
              <a:cxn ang="0">
                <a:pos x="1676" y="395"/>
              </a:cxn>
              <a:cxn ang="0">
                <a:pos x="1763" y="525"/>
              </a:cxn>
              <a:cxn ang="0">
                <a:pos x="1835" y="660"/>
              </a:cxn>
              <a:cxn ang="0">
                <a:pos x="1893" y="798"/>
              </a:cxn>
              <a:cxn ang="0">
                <a:pos x="1940" y="929"/>
              </a:cxn>
              <a:cxn ang="0">
                <a:pos x="1975" y="1053"/>
              </a:cxn>
              <a:cxn ang="0">
                <a:pos x="2000" y="1161"/>
              </a:cxn>
              <a:cxn ang="0">
                <a:pos x="2017" y="1250"/>
              </a:cxn>
              <a:cxn ang="0">
                <a:pos x="2026" y="1316"/>
              </a:cxn>
              <a:cxn ang="0">
                <a:pos x="2030" y="1349"/>
              </a:cxn>
              <a:cxn ang="0">
                <a:pos x="2027" y="1356"/>
              </a:cxn>
              <a:cxn ang="0">
                <a:pos x="1998" y="1368"/>
              </a:cxn>
              <a:cxn ang="0">
                <a:pos x="1941" y="1390"/>
              </a:cxn>
              <a:cxn ang="0">
                <a:pos x="1861" y="1419"/>
              </a:cxn>
              <a:cxn ang="0">
                <a:pos x="1762" y="1450"/>
              </a:cxn>
              <a:cxn ang="0">
                <a:pos x="1647" y="1480"/>
              </a:cxn>
              <a:cxn ang="0">
                <a:pos x="1517" y="1507"/>
              </a:cxn>
              <a:cxn ang="0">
                <a:pos x="1377" y="1527"/>
              </a:cxn>
              <a:cxn ang="0">
                <a:pos x="1231" y="1536"/>
              </a:cxn>
              <a:cxn ang="0">
                <a:pos x="1082" y="1532"/>
              </a:cxn>
              <a:cxn ang="0">
                <a:pos x="933" y="1511"/>
              </a:cxn>
              <a:cxn ang="0">
                <a:pos x="788" y="1469"/>
              </a:cxn>
              <a:cxn ang="0">
                <a:pos x="648" y="1405"/>
              </a:cxn>
              <a:cxn ang="0">
                <a:pos x="518" y="1313"/>
              </a:cxn>
              <a:cxn ang="0">
                <a:pos x="405" y="1202"/>
              </a:cxn>
              <a:cxn ang="0">
                <a:pos x="311" y="1076"/>
              </a:cxn>
              <a:cxn ang="0">
                <a:pos x="230" y="944"/>
              </a:cxn>
              <a:cxn ang="0">
                <a:pos x="166" y="806"/>
              </a:cxn>
              <a:cxn ang="0">
                <a:pos x="114" y="672"/>
              </a:cxn>
              <a:cxn ang="0">
                <a:pos x="73" y="542"/>
              </a:cxn>
              <a:cxn ang="0">
                <a:pos x="44" y="427"/>
              </a:cxn>
              <a:cxn ang="0">
                <a:pos x="22" y="326"/>
              </a:cxn>
              <a:cxn ang="0">
                <a:pos x="9" y="249"/>
              </a:cxn>
              <a:cxn ang="0">
                <a:pos x="3" y="199"/>
              </a:cxn>
              <a:cxn ang="0">
                <a:pos x="0" y="182"/>
              </a:cxn>
              <a:cxn ang="0">
                <a:pos x="16" y="175"/>
              </a:cxn>
              <a:cxn ang="0">
                <a:pos x="58" y="157"/>
              </a:cxn>
              <a:cxn ang="0">
                <a:pos x="127" y="131"/>
              </a:cxn>
              <a:cxn ang="0">
                <a:pos x="217" y="102"/>
              </a:cxn>
              <a:cxn ang="0">
                <a:pos x="325" y="70"/>
              </a:cxn>
              <a:cxn ang="0">
                <a:pos x="449" y="42"/>
              </a:cxn>
              <a:cxn ang="0">
                <a:pos x="583" y="17"/>
              </a:cxn>
              <a:cxn ang="0">
                <a:pos x="726" y="2"/>
              </a:cxn>
              <a:cxn ang="0">
                <a:pos x="875" y="0"/>
              </a:cxn>
              <a:cxn ang="0">
                <a:pos x="1024" y="11"/>
              </a:cxn>
              <a:cxn ang="0">
                <a:pos x="1173" y="43"/>
              </a:cxn>
              <a:cxn ang="0">
                <a:pos x="1314" y="96"/>
              </a:cxn>
            </a:cxnLst>
            <a:rect l="0" t="0" r="r" b="b"/>
            <a:pathLst>
              <a:path w="2032" h="1536">
                <a:moveTo>
                  <a:pt x="1383" y="131"/>
                </a:moveTo>
                <a:lnTo>
                  <a:pt x="1451" y="175"/>
                </a:lnTo>
                <a:lnTo>
                  <a:pt x="1514" y="223"/>
                </a:lnTo>
                <a:lnTo>
                  <a:pt x="1572" y="277"/>
                </a:lnTo>
                <a:lnTo>
                  <a:pt x="1626" y="334"/>
                </a:lnTo>
                <a:lnTo>
                  <a:pt x="1676" y="395"/>
                </a:lnTo>
                <a:lnTo>
                  <a:pt x="1721" y="459"/>
                </a:lnTo>
                <a:lnTo>
                  <a:pt x="1763" y="525"/>
                </a:lnTo>
                <a:lnTo>
                  <a:pt x="1801" y="592"/>
                </a:lnTo>
                <a:lnTo>
                  <a:pt x="1835" y="660"/>
                </a:lnTo>
                <a:lnTo>
                  <a:pt x="1866" y="729"/>
                </a:lnTo>
                <a:lnTo>
                  <a:pt x="1893" y="798"/>
                </a:lnTo>
                <a:lnTo>
                  <a:pt x="1918" y="865"/>
                </a:lnTo>
                <a:lnTo>
                  <a:pt x="1940" y="929"/>
                </a:lnTo>
                <a:lnTo>
                  <a:pt x="1957" y="993"/>
                </a:lnTo>
                <a:lnTo>
                  <a:pt x="1975" y="1053"/>
                </a:lnTo>
                <a:lnTo>
                  <a:pt x="1988" y="1108"/>
                </a:lnTo>
                <a:lnTo>
                  <a:pt x="2000" y="1161"/>
                </a:lnTo>
                <a:lnTo>
                  <a:pt x="2008" y="1209"/>
                </a:lnTo>
                <a:lnTo>
                  <a:pt x="2017" y="1250"/>
                </a:lnTo>
                <a:lnTo>
                  <a:pt x="2022" y="1286"/>
                </a:lnTo>
                <a:lnTo>
                  <a:pt x="2026" y="1316"/>
                </a:lnTo>
                <a:lnTo>
                  <a:pt x="2029" y="1336"/>
                </a:lnTo>
                <a:lnTo>
                  <a:pt x="2030" y="1349"/>
                </a:lnTo>
                <a:lnTo>
                  <a:pt x="2032" y="1355"/>
                </a:lnTo>
                <a:lnTo>
                  <a:pt x="2027" y="1356"/>
                </a:lnTo>
                <a:lnTo>
                  <a:pt x="2016" y="1361"/>
                </a:lnTo>
                <a:lnTo>
                  <a:pt x="1998" y="1368"/>
                </a:lnTo>
                <a:lnTo>
                  <a:pt x="1972" y="1378"/>
                </a:lnTo>
                <a:lnTo>
                  <a:pt x="1941" y="1390"/>
                </a:lnTo>
                <a:lnTo>
                  <a:pt x="1905" y="1405"/>
                </a:lnTo>
                <a:lnTo>
                  <a:pt x="1861" y="1419"/>
                </a:lnTo>
                <a:lnTo>
                  <a:pt x="1814" y="1434"/>
                </a:lnTo>
                <a:lnTo>
                  <a:pt x="1762" y="1450"/>
                </a:lnTo>
                <a:lnTo>
                  <a:pt x="1707" y="1466"/>
                </a:lnTo>
                <a:lnTo>
                  <a:pt x="1647" y="1480"/>
                </a:lnTo>
                <a:lnTo>
                  <a:pt x="1583" y="1495"/>
                </a:lnTo>
                <a:lnTo>
                  <a:pt x="1517" y="1507"/>
                </a:lnTo>
                <a:lnTo>
                  <a:pt x="1448" y="1518"/>
                </a:lnTo>
                <a:lnTo>
                  <a:pt x="1377" y="1527"/>
                </a:lnTo>
                <a:lnTo>
                  <a:pt x="1305" y="1533"/>
                </a:lnTo>
                <a:lnTo>
                  <a:pt x="1231" y="1536"/>
                </a:lnTo>
                <a:lnTo>
                  <a:pt x="1157" y="1536"/>
                </a:lnTo>
                <a:lnTo>
                  <a:pt x="1082" y="1532"/>
                </a:lnTo>
                <a:lnTo>
                  <a:pt x="1008" y="1524"/>
                </a:lnTo>
                <a:lnTo>
                  <a:pt x="933" y="1511"/>
                </a:lnTo>
                <a:lnTo>
                  <a:pt x="859" y="1494"/>
                </a:lnTo>
                <a:lnTo>
                  <a:pt x="788" y="1469"/>
                </a:lnTo>
                <a:lnTo>
                  <a:pt x="716" y="1440"/>
                </a:lnTo>
                <a:lnTo>
                  <a:pt x="648" y="1405"/>
                </a:lnTo>
                <a:lnTo>
                  <a:pt x="580" y="1361"/>
                </a:lnTo>
                <a:lnTo>
                  <a:pt x="518" y="1313"/>
                </a:lnTo>
                <a:lnTo>
                  <a:pt x="459" y="1259"/>
                </a:lnTo>
                <a:lnTo>
                  <a:pt x="405" y="1202"/>
                </a:lnTo>
                <a:lnTo>
                  <a:pt x="356" y="1141"/>
                </a:lnTo>
                <a:lnTo>
                  <a:pt x="311" y="1076"/>
                </a:lnTo>
                <a:lnTo>
                  <a:pt x="268" y="1011"/>
                </a:lnTo>
                <a:lnTo>
                  <a:pt x="230" y="944"/>
                </a:lnTo>
                <a:lnTo>
                  <a:pt x="197" y="875"/>
                </a:lnTo>
                <a:lnTo>
                  <a:pt x="166" y="806"/>
                </a:lnTo>
                <a:lnTo>
                  <a:pt x="138" y="738"/>
                </a:lnTo>
                <a:lnTo>
                  <a:pt x="114" y="672"/>
                </a:lnTo>
                <a:lnTo>
                  <a:pt x="92" y="607"/>
                </a:lnTo>
                <a:lnTo>
                  <a:pt x="73" y="542"/>
                </a:lnTo>
                <a:lnTo>
                  <a:pt x="57" y="482"/>
                </a:lnTo>
                <a:lnTo>
                  <a:pt x="44" y="427"/>
                </a:lnTo>
                <a:lnTo>
                  <a:pt x="32" y="375"/>
                </a:lnTo>
                <a:lnTo>
                  <a:pt x="22" y="326"/>
                </a:lnTo>
                <a:lnTo>
                  <a:pt x="15" y="286"/>
                </a:lnTo>
                <a:lnTo>
                  <a:pt x="9" y="249"/>
                </a:lnTo>
                <a:lnTo>
                  <a:pt x="4" y="220"/>
                </a:lnTo>
                <a:lnTo>
                  <a:pt x="3" y="199"/>
                </a:lnTo>
                <a:lnTo>
                  <a:pt x="0" y="186"/>
                </a:lnTo>
                <a:lnTo>
                  <a:pt x="0" y="182"/>
                </a:lnTo>
                <a:lnTo>
                  <a:pt x="4" y="179"/>
                </a:lnTo>
                <a:lnTo>
                  <a:pt x="16" y="175"/>
                </a:lnTo>
                <a:lnTo>
                  <a:pt x="33" y="167"/>
                </a:lnTo>
                <a:lnTo>
                  <a:pt x="58" y="157"/>
                </a:lnTo>
                <a:lnTo>
                  <a:pt x="90" y="145"/>
                </a:lnTo>
                <a:lnTo>
                  <a:pt x="127" y="131"/>
                </a:lnTo>
                <a:lnTo>
                  <a:pt x="169" y="116"/>
                </a:lnTo>
                <a:lnTo>
                  <a:pt x="217" y="102"/>
                </a:lnTo>
                <a:lnTo>
                  <a:pt x="270" y="86"/>
                </a:lnTo>
                <a:lnTo>
                  <a:pt x="325" y="70"/>
                </a:lnTo>
                <a:lnTo>
                  <a:pt x="385" y="55"/>
                </a:lnTo>
                <a:lnTo>
                  <a:pt x="449" y="42"/>
                </a:lnTo>
                <a:lnTo>
                  <a:pt x="515" y="29"/>
                </a:lnTo>
                <a:lnTo>
                  <a:pt x="583" y="17"/>
                </a:lnTo>
                <a:lnTo>
                  <a:pt x="653" y="8"/>
                </a:lnTo>
                <a:lnTo>
                  <a:pt x="726" y="2"/>
                </a:lnTo>
                <a:lnTo>
                  <a:pt x="801" y="0"/>
                </a:lnTo>
                <a:lnTo>
                  <a:pt x="875" y="0"/>
                </a:lnTo>
                <a:lnTo>
                  <a:pt x="949" y="4"/>
                </a:lnTo>
                <a:lnTo>
                  <a:pt x="1024" y="11"/>
                </a:lnTo>
                <a:lnTo>
                  <a:pt x="1098" y="24"/>
                </a:lnTo>
                <a:lnTo>
                  <a:pt x="1173" y="43"/>
                </a:lnTo>
                <a:lnTo>
                  <a:pt x="1244" y="67"/>
                </a:lnTo>
                <a:lnTo>
                  <a:pt x="1314" y="96"/>
                </a:lnTo>
                <a:lnTo>
                  <a:pt x="1383" y="131"/>
                </a:lnTo>
              </a:path>
            </a:pathLst>
          </a:custGeom>
          <a:gradFill rotWithShape="1">
            <a:gsLst>
              <a:gs pos="0">
                <a:srgbClr val="00B1F0"/>
              </a:gs>
              <a:gs pos="100000">
                <a:srgbClr val="00B1F0">
                  <a:gamma/>
                  <a:shade val="46275"/>
                  <a:invGamma/>
                </a:srgbClr>
              </a:gs>
            </a:gsLst>
            <a:lin ang="2700000" scaled="1"/>
          </a:gradFill>
          <a:ln w="3810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944487" y="642919"/>
            <a:ext cx="7162476" cy="5572164"/>
            <a:chOff x="783" y="-22"/>
            <a:chExt cx="4526" cy="4214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257051" name="Freeform 27"/>
            <p:cNvSpPr>
              <a:spLocks/>
            </p:cNvSpPr>
            <p:nvPr/>
          </p:nvSpPr>
          <p:spPr bwMode="gray">
            <a:xfrm rot="1091490">
              <a:off x="987" y="635"/>
              <a:ext cx="1856" cy="889"/>
            </a:xfrm>
            <a:custGeom>
              <a:avLst/>
              <a:gdLst/>
              <a:ahLst/>
              <a:cxnLst>
                <a:cxn ang="0">
                  <a:pos x="1451" y="175"/>
                </a:cxn>
                <a:cxn ang="0">
                  <a:pos x="1572" y="277"/>
                </a:cxn>
                <a:cxn ang="0">
                  <a:pos x="1676" y="395"/>
                </a:cxn>
                <a:cxn ang="0">
                  <a:pos x="1763" y="525"/>
                </a:cxn>
                <a:cxn ang="0">
                  <a:pos x="1835" y="660"/>
                </a:cxn>
                <a:cxn ang="0">
                  <a:pos x="1893" y="798"/>
                </a:cxn>
                <a:cxn ang="0">
                  <a:pos x="1940" y="929"/>
                </a:cxn>
                <a:cxn ang="0">
                  <a:pos x="1975" y="1053"/>
                </a:cxn>
                <a:cxn ang="0">
                  <a:pos x="2000" y="1161"/>
                </a:cxn>
                <a:cxn ang="0">
                  <a:pos x="2017" y="1250"/>
                </a:cxn>
                <a:cxn ang="0">
                  <a:pos x="2026" y="1316"/>
                </a:cxn>
                <a:cxn ang="0">
                  <a:pos x="2030" y="1349"/>
                </a:cxn>
                <a:cxn ang="0">
                  <a:pos x="2027" y="1356"/>
                </a:cxn>
                <a:cxn ang="0">
                  <a:pos x="1998" y="1368"/>
                </a:cxn>
                <a:cxn ang="0">
                  <a:pos x="1941" y="1390"/>
                </a:cxn>
                <a:cxn ang="0">
                  <a:pos x="1861" y="1419"/>
                </a:cxn>
                <a:cxn ang="0">
                  <a:pos x="1762" y="1450"/>
                </a:cxn>
                <a:cxn ang="0">
                  <a:pos x="1647" y="1480"/>
                </a:cxn>
                <a:cxn ang="0">
                  <a:pos x="1517" y="1507"/>
                </a:cxn>
                <a:cxn ang="0">
                  <a:pos x="1377" y="1527"/>
                </a:cxn>
                <a:cxn ang="0">
                  <a:pos x="1231" y="1536"/>
                </a:cxn>
                <a:cxn ang="0">
                  <a:pos x="1082" y="1532"/>
                </a:cxn>
                <a:cxn ang="0">
                  <a:pos x="933" y="1511"/>
                </a:cxn>
                <a:cxn ang="0">
                  <a:pos x="788" y="1469"/>
                </a:cxn>
                <a:cxn ang="0">
                  <a:pos x="648" y="1405"/>
                </a:cxn>
                <a:cxn ang="0">
                  <a:pos x="518" y="1313"/>
                </a:cxn>
                <a:cxn ang="0">
                  <a:pos x="405" y="1202"/>
                </a:cxn>
                <a:cxn ang="0">
                  <a:pos x="311" y="1076"/>
                </a:cxn>
                <a:cxn ang="0">
                  <a:pos x="230" y="944"/>
                </a:cxn>
                <a:cxn ang="0">
                  <a:pos x="166" y="806"/>
                </a:cxn>
                <a:cxn ang="0">
                  <a:pos x="114" y="672"/>
                </a:cxn>
                <a:cxn ang="0">
                  <a:pos x="73" y="542"/>
                </a:cxn>
                <a:cxn ang="0">
                  <a:pos x="44" y="427"/>
                </a:cxn>
                <a:cxn ang="0">
                  <a:pos x="22" y="326"/>
                </a:cxn>
                <a:cxn ang="0">
                  <a:pos x="9" y="249"/>
                </a:cxn>
                <a:cxn ang="0">
                  <a:pos x="3" y="199"/>
                </a:cxn>
                <a:cxn ang="0">
                  <a:pos x="0" y="182"/>
                </a:cxn>
                <a:cxn ang="0">
                  <a:pos x="16" y="175"/>
                </a:cxn>
                <a:cxn ang="0">
                  <a:pos x="58" y="157"/>
                </a:cxn>
                <a:cxn ang="0">
                  <a:pos x="127" y="131"/>
                </a:cxn>
                <a:cxn ang="0">
                  <a:pos x="217" y="102"/>
                </a:cxn>
                <a:cxn ang="0">
                  <a:pos x="325" y="70"/>
                </a:cxn>
                <a:cxn ang="0">
                  <a:pos x="449" y="42"/>
                </a:cxn>
                <a:cxn ang="0">
                  <a:pos x="583" y="17"/>
                </a:cxn>
                <a:cxn ang="0">
                  <a:pos x="726" y="2"/>
                </a:cxn>
                <a:cxn ang="0">
                  <a:pos x="875" y="0"/>
                </a:cxn>
                <a:cxn ang="0">
                  <a:pos x="1024" y="11"/>
                </a:cxn>
                <a:cxn ang="0">
                  <a:pos x="1173" y="43"/>
                </a:cxn>
                <a:cxn ang="0">
                  <a:pos x="1314" y="96"/>
                </a:cxn>
              </a:cxnLst>
              <a:rect l="0" t="0" r="r" b="b"/>
              <a:pathLst>
                <a:path w="2032" h="1536">
                  <a:moveTo>
                    <a:pt x="1383" y="131"/>
                  </a:moveTo>
                  <a:lnTo>
                    <a:pt x="1451" y="175"/>
                  </a:lnTo>
                  <a:lnTo>
                    <a:pt x="1514" y="223"/>
                  </a:lnTo>
                  <a:lnTo>
                    <a:pt x="1572" y="277"/>
                  </a:lnTo>
                  <a:lnTo>
                    <a:pt x="1626" y="334"/>
                  </a:lnTo>
                  <a:lnTo>
                    <a:pt x="1676" y="395"/>
                  </a:lnTo>
                  <a:lnTo>
                    <a:pt x="1721" y="459"/>
                  </a:lnTo>
                  <a:lnTo>
                    <a:pt x="1763" y="525"/>
                  </a:lnTo>
                  <a:lnTo>
                    <a:pt x="1801" y="592"/>
                  </a:lnTo>
                  <a:lnTo>
                    <a:pt x="1835" y="660"/>
                  </a:lnTo>
                  <a:lnTo>
                    <a:pt x="1866" y="729"/>
                  </a:lnTo>
                  <a:lnTo>
                    <a:pt x="1893" y="798"/>
                  </a:lnTo>
                  <a:lnTo>
                    <a:pt x="1918" y="865"/>
                  </a:lnTo>
                  <a:lnTo>
                    <a:pt x="1940" y="929"/>
                  </a:lnTo>
                  <a:lnTo>
                    <a:pt x="1957" y="993"/>
                  </a:lnTo>
                  <a:lnTo>
                    <a:pt x="1975" y="1053"/>
                  </a:lnTo>
                  <a:lnTo>
                    <a:pt x="1988" y="1108"/>
                  </a:lnTo>
                  <a:lnTo>
                    <a:pt x="2000" y="1161"/>
                  </a:lnTo>
                  <a:lnTo>
                    <a:pt x="2008" y="1209"/>
                  </a:lnTo>
                  <a:lnTo>
                    <a:pt x="2017" y="1250"/>
                  </a:lnTo>
                  <a:lnTo>
                    <a:pt x="2022" y="1286"/>
                  </a:lnTo>
                  <a:lnTo>
                    <a:pt x="2026" y="1316"/>
                  </a:lnTo>
                  <a:lnTo>
                    <a:pt x="2029" y="1336"/>
                  </a:lnTo>
                  <a:lnTo>
                    <a:pt x="2030" y="1349"/>
                  </a:lnTo>
                  <a:lnTo>
                    <a:pt x="2032" y="1355"/>
                  </a:lnTo>
                  <a:lnTo>
                    <a:pt x="2027" y="1356"/>
                  </a:lnTo>
                  <a:lnTo>
                    <a:pt x="2016" y="1361"/>
                  </a:lnTo>
                  <a:lnTo>
                    <a:pt x="1998" y="1368"/>
                  </a:lnTo>
                  <a:lnTo>
                    <a:pt x="1972" y="1378"/>
                  </a:lnTo>
                  <a:lnTo>
                    <a:pt x="1941" y="1390"/>
                  </a:lnTo>
                  <a:lnTo>
                    <a:pt x="1905" y="1405"/>
                  </a:lnTo>
                  <a:lnTo>
                    <a:pt x="1861" y="1419"/>
                  </a:lnTo>
                  <a:lnTo>
                    <a:pt x="1814" y="1434"/>
                  </a:lnTo>
                  <a:lnTo>
                    <a:pt x="1762" y="1450"/>
                  </a:lnTo>
                  <a:lnTo>
                    <a:pt x="1707" y="1466"/>
                  </a:lnTo>
                  <a:lnTo>
                    <a:pt x="1647" y="1480"/>
                  </a:lnTo>
                  <a:lnTo>
                    <a:pt x="1583" y="1495"/>
                  </a:lnTo>
                  <a:lnTo>
                    <a:pt x="1517" y="1507"/>
                  </a:lnTo>
                  <a:lnTo>
                    <a:pt x="1448" y="1518"/>
                  </a:lnTo>
                  <a:lnTo>
                    <a:pt x="1377" y="1527"/>
                  </a:lnTo>
                  <a:lnTo>
                    <a:pt x="1305" y="1533"/>
                  </a:lnTo>
                  <a:lnTo>
                    <a:pt x="1231" y="1536"/>
                  </a:lnTo>
                  <a:lnTo>
                    <a:pt x="1157" y="1536"/>
                  </a:lnTo>
                  <a:lnTo>
                    <a:pt x="1082" y="1532"/>
                  </a:lnTo>
                  <a:lnTo>
                    <a:pt x="1008" y="1524"/>
                  </a:lnTo>
                  <a:lnTo>
                    <a:pt x="933" y="1511"/>
                  </a:lnTo>
                  <a:lnTo>
                    <a:pt x="859" y="1494"/>
                  </a:lnTo>
                  <a:lnTo>
                    <a:pt x="788" y="1469"/>
                  </a:lnTo>
                  <a:lnTo>
                    <a:pt x="716" y="1440"/>
                  </a:lnTo>
                  <a:lnTo>
                    <a:pt x="648" y="1405"/>
                  </a:lnTo>
                  <a:lnTo>
                    <a:pt x="580" y="1361"/>
                  </a:lnTo>
                  <a:lnTo>
                    <a:pt x="518" y="1313"/>
                  </a:lnTo>
                  <a:lnTo>
                    <a:pt x="459" y="1259"/>
                  </a:lnTo>
                  <a:lnTo>
                    <a:pt x="405" y="1202"/>
                  </a:lnTo>
                  <a:lnTo>
                    <a:pt x="356" y="1141"/>
                  </a:lnTo>
                  <a:lnTo>
                    <a:pt x="311" y="1076"/>
                  </a:lnTo>
                  <a:lnTo>
                    <a:pt x="268" y="1011"/>
                  </a:lnTo>
                  <a:lnTo>
                    <a:pt x="230" y="944"/>
                  </a:lnTo>
                  <a:lnTo>
                    <a:pt x="197" y="875"/>
                  </a:lnTo>
                  <a:lnTo>
                    <a:pt x="166" y="806"/>
                  </a:lnTo>
                  <a:lnTo>
                    <a:pt x="138" y="738"/>
                  </a:lnTo>
                  <a:lnTo>
                    <a:pt x="114" y="672"/>
                  </a:lnTo>
                  <a:lnTo>
                    <a:pt x="92" y="607"/>
                  </a:lnTo>
                  <a:lnTo>
                    <a:pt x="73" y="542"/>
                  </a:lnTo>
                  <a:lnTo>
                    <a:pt x="57" y="482"/>
                  </a:lnTo>
                  <a:lnTo>
                    <a:pt x="44" y="427"/>
                  </a:lnTo>
                  <a:lnTo>
                    <a:pt x="32" y="375"/>
                  </a:lnTo>
                  <a:lnTo>
                    <a:pt x="22" y="326"/>
                  </a:lnTo>
                  <a:lnTo>
                    <a:pt x="15" y="286"/>
                  </a:lnTo>
                  <a:lnTo>
                    <a:pt x="9" y="249"/>
                  </a:lnTo>
                  <a:lnTo>
                    <a:pt x="4" y="220"/>
                  </a:lnTo>
                  <a:lnTo>
                    <a:pt x="3" y="199"/>
                  </a:lnTo>
                  <a:lnTo>
                    <a:pt x="0" y="186"/>
                  </a:lnTo>
                  <a:lnTo>
                    <a:pt x="0" y="182"/>
                  </a:lnTo>
                  <a:lnTo>
                    <a:pt x="4" y="179"/>
                  </a:lnTo>
                  <a:lnTo>
                    <a:pt x="16" y="175"/>
                  </a:lnTo>
                  <a:lnTo>
                    <a:pt x="33" y="167"/>
                  </a:lnTo>
                  <a:lnTo>
                    <a:pt x="58" y="157"/>
                  </a:lnTo>
                  <a:lnTo>
                    <a:pt x="90" y="145"/>
                  </a:lnTo>
                  <a:lnTo>
                    <a:pt x="127" y="131"/>
                  </a:lnTo>
                  <a:lnTo>
                    <a:pt x="169" y="116"/>
                  </a:lnTo>
                  <a:lnTo>
                    <a:pt x="217" y="102"/>
                  </a:lnTo>
                  <a:lnTo>
                    <a:pt x="270" y="86"/>
                  </a:lnTo>
                  <a:lnTo>
                    <a:pt x="325" y="70"/>
                  </a:lnTo>
                  <a:lnTo>
                    <a:pt x="385" y="55"/>
                  </a:lnTo>
                  <a:lnTo>
                    <a:pt x="449" y="42"/>
                  </a:lnTo>
                  <a:lnTo>
                    <a:pt x="515" y="29"/>
                  </a:lnTo>
                  <a:lnTo>
                    <a:pt x="583" y="17"/>
                  </a:lnTo>
                  <a:lnTo>
                    <a:pt x="653" y="8"/>
                  </a:lnTo>
                  <a:lnTo>
                    <a:pt x="726" y="2"/>
                  </a:lnTo>
                  <a:lnTo>
                    <a:pt x="801" y="0"/>
                  </a:lnTo>
                  <a:lnTo>
                    <a:pt x="875" y="0"/>
                  </a:lnTo>
                  <a:lnTo>
                    <a:pt x="949" y="4"/>
                  </a:lnTo>
                  <a:lnTo>
                    <a:pt x="1024" y="11"/>
                  </a:lnTo>
                  <a:lnTo>
                    <a:pt x="1098" y="24"/>
                  </a:lnTo>
                  <a:lnTo>
                    <a:pt x="1173" y="43"/>
                  </a:lnTo>
                  <a:lnTo>
                    <a:pt x="1244" y="67"/>
                  </a:lnTo>
                  <a:lnTo>
                    <a:pt x="1314" y="96"/>
                  </a:lnTo>
                  <a:lnTo>
                    <a:pt x="1383" y="131"/>
                  </a:lnTo>
                </a:path>
              </a:pathLst>
            </a:custGeom>
            <a:gradFill rotWithShape="1">
              <a:gsLst>
                <a:gs pos="0">
                  <a:srgbClr val="00B1F0"/>
                </a:gs>
                <a:gs pos="100000">
                  <a:srgbClr val="00B1F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3810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57049" name="Freeform 25"/>
            <p:cNvSpPr>
              <a:spLocks/>
            </p:cNvSpPr>
            <p:nvPr/>
          </p:nvSpPr>
          <p:spPr bwMode="gray">
            <a:xfrm rot="21136938">
              <a:off x="2420" y="-22"/>
              <a:ext cx="806" cy="1875"/>
            </a:xfrm>
            <a:custGeom>
              <a:avLst/>
              <a:gdLst/>
              <a:ahLst/>
              <a:cxnLst>
                <a:cxn ang="0">
                  <a:pos x="1467" y="1246"/>
                </a:cxn>
                <a:cxn ang="0">
                  <a:pos x="1444" y="1390"/>
                </a:cxn>
                <a:cxn ang="0">
                  <a:pos x="1400" y="1529"/>
                </a:cxn>
                <a:cxn ang="0">
                  <a:pos x="1339" y="1662"/>
                </a:cxn>
                <a:cxn ang="0">
                  <a:pos x="1267" y="1784"/>
                </a:cxn>
                <a:cxn ang="0">
                  <a:pos x="1187" y="1898"/>
                </a:cxn>
                <a:cxn ang="0">
                  <a:pos x="1102" y="2002"/>
                </a:cxn>
                <a:cxn ang="0">
                  <a:pos x="1019" y="2094"/>
                </a:cxn>
                <a:cxn ang="0">
                  <a:pos x="939" y="2174"/>
                </a:cxn>
                <a:cxn ang="0">
                  <a:pos x="866" y="2239"/>
                </a:cxn>
                <a:cxn ang="0">
                  <a:pos x="806" y="2290"/>
                </a:cxn>
                <a:cxn ang="0">
                  <a:pos x="763" y="2325"/>
                </a:cxn>
                <a:cxn ang="0">
                  <a:pos x="739" y="2343"/>
                </a:cxn>
                <a:cxn ang="0">
                  <a:pos x="732" y="2343"/>
                </a:cxn>
                <a:cxn ang="0">
                  <a:pos x="709" y="2325"/>
                </a:cxn>
                <a:cxn ang="0">
                  <a:pos x="665" y="2290"/>
                </a:cxn>
                <a:cxn ang="0">
                  <a:pos x="604" y="2239"/>
                </a:cxn>
                <a:cxn ang="0">
                  <a:pos x="532" y="2174"/>
                </a:cxn>
                <a:cxn ang="0">
                  <a:pos x="452" y="2094"/>
                </a:cxn>
                <a:cxn ang="0">
                  <a:pos x="367" y="2002"/>
                </a:cxn>
                <a:cxn ang="0">
                  <a:pos x="284" y="1898"/>
                </a:cxn>
                <a:cxn ang="0">
                  <a:pos x="204" y="1784"/>
                </a:cxn>
                <a:cxn ang="0">
                  <a:pos x="131" y="1662"/>
                </a:cxn>
                <a:cxn ang="0">
                  <a:pos x="71" y="1529"/>
                </a:cxn>
                <a:cxn ang="0">
                  <a:pos x="27" y="1390"/>
                </a:cxn>
                <a:cxn ang="0">
                  <a:pos x="4" y="1246"/>
                </a:cxn>
                <a:cxn ang="0">
                  <a:pos x="4" y="1098"/>
                </a:cxn>
                <a:cxn ang="0">
                  <a:pos x="27" y="954"/>
                </a:cxn>
                <a:cxn ang="0">
                  <a:pos x="71" y="815"/>
                </a:cxn>
                <a:cxn ang="0">
                  <a:pos x="131" y="684"/>
                </a:cxn>
                <a:cxn ang="0">
                  <a:pos x="204" y="560"/>
                </a:cxn>
                <a:cxn ang="0">
                  <a:pos x="284" y="446"/>
                </a:cxn>
                <a:cxn ang="0">
                  <a:pos x="367" y="343"/>
                </a:cxn>
                <a:cxn ang="0">
                  <a:pos x="452" y="251"/>
                </a:cxn>
                <a:cxn ang="0">
                  <a:pos x="532" y="170"/>
                </a:cxn>
                <a:cxn ang="0">
                  <a:pos x="604" y="105"/>
                </a:cxn>
                <a:cxn ang="0">
                  <a:pos x="665" y="55"/>
                </a:cxn>
                <a:cxn ang="0">
                  <a:pos x="709" y="19"/>
                </a:cxn>
                <a:cxn ang="0">
                  <a:pos x="732" y="1"/>
                </a:cxn>
                <a:cxn ang="0">
                  <a:pos x="739" y="1"/>
                </a:cxn>
                <a:cxn ang="0">
                  <a:pos x="763" y="19"/>
                </a:cxn>
                <a:cxn ang="0">
                  <a:pos x="806" y="55"/>
                </a:cxn>
                <a:cxn ang="0">
                  <a:pos x="866" y="105"/>
                </a:cxn>
                <a:cxn ang="0">
                  <a:pos x="939" y="170"/>
                </a:cxn>
                <a:cxn ang="0">
                  <a:pos x="1019" y="251"/>
                </a:cxn>
                <a:cxn ang="0">
                  <a:pos x="1102" y="343"/>
                </a:cxn>
                <a:cxn ang="0">
                  <a:pos x="1187" y="446"/>
                </a:cxn>
                <a:cxn ang="0">
                  <a:pos x="1267" y="560"/>
                </a:cxn>
                <a:cxn ang="0">
                  <a:pos x="1339" y="684"/>
                </a:cxn>
                <a:cxn ang="0">
                  <a:pos x="1400" y="815"/>
                </a:cxn>
                <a:cxn ang="0">
                  <a:pos x="1444" y="954"/>
                </a:cxn>
                <a:cxn ang="0">
                  <a:pos x="1467" y="1098"/>
                </a:cxn>
              </a:cxnLst>
              <a:rect l="0" t="0" r="r" b="b"/>
              <a:pathLst>
                <a:path w="1470" h="2346">
                  <a:moveTo>
                    <a:pt x="1470" y="1173"/>
                  </a:moveTo>
                  <a:lnTo>
                    <a:pt x="1467" y="1246"/>
                  </a:lnTo>
                  <a:lnTo>
                    <a:pt x="1458" y="1319"/>
                  </a:lnTo>
                  <a:lnTo>
                    <a:pt x="1444" y="1390"/>
                  </a:lnTo>
                  <a:lnTo>
                    <a:pt x="1423" y="1462"/>
                  </a:lnTo>
                  <a:lnTo>
                    <a:pt x="1400" y="1529"/>
                  </a:lnTo>
                  <a:lnTo>
                    <a:pt x="1371" y="1596"/>
                  </a:lnTo>
                  <a:lnTo>
                    <a:pt x="1339" y="1662"/>
                  </a:lnTo>
                  <a:lnTo>
                    <a:pt x="1305" y="1724"/>
                  </a:lnTo>
                  <a:lnTo>
                    <a:pt x="1267" y="1784"/>
                  </a:lnTo>
                  <a:lnTo>
                    <a:pt x="1228" y="1843"/>
                  </a:lnTo>
                  <a:lnTo>
                    <a:pt x="1187" y="1898"/>
                  </a:lnTo>
                  <a:lnTo>
                    <a:pt x="1145" y="1952"/>
                  </a:lnTo>
                  <a:lnTo>
                    <a:pt x="1102" y="2002"/>
                  </a:lnTo>
                  <a:lnTo>
                    <a:pt x="1060" y="2050"/>
                  </a:lnTo>
                  <a:lnTo>
                    <a:pt x="1019" y="2094"/>
                  </a:lnTo>
                  <a:lnTo>
                    <a:pt x="978" y="2134"/>
                  </a:lnTo>
                  <a:lnTo>
                    <a:pt x="939" y="2174"/>
                  </a:lnTo>
                  <a:lnTo>
                    <a:pt x="901" y="2207"/>
                  </a:lnTo>
                  <a:lnTo>
                    <a:pt x="866" y="2239"/>
                  </a:lnTo>
                  <a:lnTo>
                    <a:pt x="835" y="2266"/>
                  </a:lnTo>
                  <a:lnTo>
                    <a:pt x="806" y="2290"/>
                  </a:lnTo>
                  <a:lnTo>
                    <a:pt x="783" y="2309"/>
                  </a:lnTo>
                  <a:lnTo>
                    <a:pt x="763" y="2325"/>
                  </a:lnTo>
                  <a:lnTo>
                    <a:pt x="748" y="2336"/>
                  </a:lnTo>
                  <a:lnTo>
                    <a:pt x="739" y="2343"/>
                  </a:lnTo>
                  <a:lnTo>
                    <a:pt x="735" y="2346"/>
                  </a:lnTo>
                  <a:lnTo>
                    <a:pt x="732" y="2343"/>
                  </a:lnTo>
                  <a:lnTo>
                    <a:pt x="723" y="2336"/>
                  </a:lnTo>
                  <a:lnTo>
                    <a:pt x="709" y="2325"/>
                  </a:lnTo>
                  <a:lnTo>
                    <a:pt x="688" y="2309"/>
                  </a:lnTo>
                  <a:lnTo>
                    <a:pt x="665" y="2290"/>
                  </a:lnTo>
                  <a:lnTo>
                    <a:pt x="636" y="2266"/>
                  </a:lnTo>
                  <a:lnTo>
                    <a:pt x="604" y="2239"/>
                  </a:lnTo>
                  <a:lnTo>
                    <a:pt x="570" y="2207"/>
                  </a:lnTo>
                  <a:lnTo>
                    <a:pt x="532" y="2174"/>
                  </a:lnTo>
                  <a:lnTo>
                    <a:pt x="493" y="2134"/>
                  </a:lnTo>
                  <a:lnTo>
                    <a:pt x="452" y="2094"/>
                  </a:lnTo>
                  <a:lnTo>
                    <a:pt x="410" y="2050"/>
                  </a:lnTo>
                  <a:lnTo>
                    <a:pt x="367" y="2002"/>
                  </a:lnTo>
                  <a:lnTo>
                    <a:pt x="325" y="1952"/>
                  </a:lnTo>
                  <a:lnTo>
                    <a:pt x="284" y="1898"/>
                  </a:lnTo>
                  <a:lnTo>
                    <a:pt x="243" y="1843"/>
                  </a:lnTo>
                  <a:lnTo>
                    <a:pt x="204" y="1784"/>
                  </a:lnTo>
                  <a:lnTo>
                    <a:pt x="166" y="1724"/>
                  </a:lnTo>
                  <a:lnTo>
                    <a:pt x="131" y="1662"/>
                  </a:lnTo>
                  <a:lnTo>
                    <a:pt x="100" y="1596"/>
                  </a:lnTo>
                  <a:lnTo>
                    <a:pt x="71" y="1529"/>
                  </a:lnTo>
                  <a:lnTo>
                    <a:pt x="48" y="1462"/>
                  </a:lnTo>
                  <a:lnTo>
                    <a:pt x="27" y="1390"/>
                  </a:lnTo>
                  <a:lnTo>
                    <a:pt x="13" y="1319"/>
                  </a:lnTo>
                  <a:lnTo>
                    <a:pt x="4" y="1246"/>
                  </a:lnTo>
                  <a:lnTo>
                    <a:pt x="0" y="1173"/>
                  </a:lnTo>
                  <a:lnTo>
                    <a:pt x="4" y="1098"/>
                  </a:lnTo>
                  <a:lnTo>
                    <a:pt x="13" y="1025"/>
                  </a:lnTo>
                  <a:lnTo>
                    <a:pt x="27" y="954"/>
                  </a:lnTo>
                  <a:lnTo>
                    <a:pt x="48" y="884"/>
                  </a:lnTo>
                  <a:lnTo>
                    <a:pt x="71" y="815"/>
                  </a:lnTo>
                  <a:lnTo>
                    <a:pt x="100" y="748"/>
                  </a:lnTo>
                  <a:lnTo>
                    <a:pt x="131" y="684"/>
                  </a:lnTo>
                  <a:lnTo>
                    <a:pt x="166" y="621"/>
                  </a:lnTo>
                  <a:lnTo>
                    <a:pt x="204" y="560"/>
                  </a:lnTo>
                  <a:lnTo>
                    <a:pt x="243" y="502"/>
                  </a:lnTo>
                  <a:lnTo>
                    <a:pt x="284" y="446"/>
                  </a:lnTo>
                  <a:lnTo>
                    <a:pt x="325" y="394"/>
                  </a:lnTo>
                  <a:lnTo>
                    <a:pt x="367" y="343"/>
                  </a:lnTo>
                  <a:lnTo>
                    <a:pt x="410" y="294"/>
                  </a:lnTo>
                  <a:lnTo>
                    <a:pt x="452" y="251"/>
                  </a:lnTo>
                  <a:lnTo>
                    <a:pt x="493" y="210"/>
                  </a:lnTo>
                  <a:lnTo>
                    <a:pt x="532" y="170"/>
                  </a:lnTo>
                  <a:lnTo>
                    <a:pt x="570" y="137"/>
                  </a:lnTo>
                  <a:lnTo>
                    <a:pt x="604" y="105"/>
                  </a:lnTo>
                  <a:lnTo>
                    <a:pt x="636" y="79"/>
                  </a:lnTo>
                  <a:lnTo>
                    <a:pt x="665" y="55"/>
                  </a:lnTo>
                  <a:lnTo>
                    <a:pt x="688" y="35"/>
                  </a:lnTo>
                  <a:lnTo>
                    <a:pt x="709" y="19"/>
                  </a:lnTo>
                  <a:lnTo>
                    <a:pt x="723" y="9"/>
                  </a:lnTo>
                  <a:lnTo>
                    <a:pt x="732" y="1"/>
                  </a:lnTo>
                  <a:lnTo>
                    <a:pt x="735" y="0"/>
                  </a:lnTo>
                  <a:lnTo>
                    <a:pt x="739" y="1"/>
                  </a:lnTo>
                  <a:lnTo>
                    <a:pt x="748" y="9"/>
                  </a:lnTo>
                  <a:lnTo>
                    <a:pt x="763" y="19"/>
                  </a:lnTo>
                  <a:lnTo>
                    <a:pt x="783" y="35"/>
                  </a:lnTo>
                  <a:lnTo>
                    <a:pt x="806" y="55"/>
                  </a:lnTo>
                  <a:lnTo>
                    <a:pt x="835" y="79"/>
                  </a:lnTo>
                  <a:lnTo>
                    <a:pt x="866" y="105"/>
                  </a:lnTo>
                  <a:lnTo>
                    <a:pt x="901" y="137"/>
                  </a:lnTo>
                  <a:lnTo>
                    <a:pt x="939" y="170"/>
                  </a:lnTo>
                  <a:lnTo>
                    <a:pt x="978" y="210"/>
                  </a:lnTo>
                  <a:lnTo>
                    <a:pt x="1019" y="251"/>
                  </a:lnTo>
                  <a:lnTo>
                    <a:pt x="1060" y="294"/>
                  </a:lnTo>
                  <a:lnTo>
                    <a:pt x="1102" y="343"/>
                  </a:lnTo>
                  <a:lnTo>
                    <a:pt x="1145" y="394"/>
                  </a:lnTo>
                  <a:lnTo>
                    <a:pt x="1187" y="446"/>
                  </a:lnTo>
                  <a:lnTo>
                    <a:pt x="1228" y="502"/>
                  </a:lnTo>
                  <a:lnTo>
                    <a:pt x="1267" y="560"/>
                  </a:lnTo>
                  <a:lnTo>
                    <a:pt x="1305" y="621"/>
                  </a:lnTo>
                  <a:lnTo>
                    <a:pt x="1339" y="684"/>
                  </a:lnTo>
                  <a:lnTo>
                    <a:pt x="1371" y="748"/>
                  </a:lnTo>
                  <a:lnTo>
                    <a:pt x="1400" y="815"/>
                  </a:lnTo>
                  <a:lnTo>
                    <a:pt x="1423" y="884"/>
                  </a:lnTo>
                  <a:lnTo>
                    <a:pt x="1444" y="954"/>
                  </a:lnTo>
                  <a:lnTo>
                    <a:pt x="1458" y="1025"/>
                  </a:lnTo>
                  <a:lnTo>
                    <a:pt x="1467" y="1098"/>
                  </a:lnTo>
                  <a:lnTo>
                    <a:pt x="1470" y="1173"/>
                  </a:lnTo>
                </a:path>
              </a:pathLst>
            </a:custGeom>
            <a:gradFill rotWithShape="1">
              <a:gsLst>
                <a:gs pos="0">
                  <a:srgbClr val="53B749"/>
                </a:gs>
                <a:gs pos="100000">
                  <a:srgbClr val="53B74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810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57052" name="Freeform 28"/>
            <p:cNvSpPr>
              <a:spLocks/>
            </p:cNvSpPr>
            <p:nvPr/>
          </p:nvSpPr>
          <p:spPr bwMode="gray">
            <a:xfrm rot="20760356">
              <a:off x="783" y="2230"/>
              <a:ext cx="1835" cy="813"/>
            </a:xfrm>
            <a:custGeom>
              <a:avLst/>
              <a:gdLst/>
              <a:ahLst/>
              <a:cxnLst>
                <a:cxn ang="0">
                  <a:pos x="717" y="96"/>
                </a:cxn>
                <a:cxn ang="0">
                  <a:pos x="860" y="43"/>
                </a:cxn>
                <a:cxn ang="0">
                  <a:pos x="1008" y="11"/>
                </a:cxn>
                <a:cxn ang="0">
                  <a:pos x="1157" y="0"/>
                </a:cxn>
                <a:cxn ang="0">
                  <a:pos x="1306" y="3"/>
                </a:cxn>
                <a:cxn ang="0">
                  <a:pos x="1449" y="17"/>
                </a:cxn>
                <a:cxn ang="0">
                  <a:pos x="1583" y="42"/>
                </a:cxn>
                <a:cxn ang="0">
                  <a:pos x="1707" y="70"/>
                </a:cxn>
                <a:cxn ang="0">
                  <a:pos x="1815" y="102"/>
                </a:cxn>
                <a:cxn ang="0">
                  <a:pos x="1905" y="131"/>
                </a:cxn>
                <a:cxn ang="0">
                  <a:pos x="1972" y="157"/>
                </a:cxn>
                <a:cxn ang="0">
                  <a:pos x="2016" y="175"/>
                </a:cxn>
                <a:cxn ang="0">
                  <a:pos x="2032" y="182"/>
                </a:cxn>
                <a:cxn ang="0">
                  <a:pos x="2029" y="200"/>
                </a:cxn>
                <a:cxn ang="0">
                  <a:pos x="2022" y="249"/>
                </a:cxn>
                <a:cxn ang="0">
                  <a:pos x="2009" y="326"/>
                </a:cxn>
                <a:cxn ang="0">
                  <a:pos x="1989" y="427"/>
                </a:cxn>
                <a:cxn ang="0">
                  <a:pos x="1958" y="542"/>
                </a:cxn>
                <a:cxn ang="0">
                  <a:pos x="1919" y="672"/>
                </a:cxn>
                <a:cxn ang="0">
                  <a:pos x="1866" y="806"/>
                </a:cxn>
                <a:cxn ang="0">
                  <a:pos x="1802" y="944"/>
                </a:cxn>
                <a:cxn ang="0">
                  <a:pos x="1722" y="1076"/>
                </a:cxn>
                <a:cxn ang="0">
                  <a:pos x="1627" y="1202"/>
                </a:cxn>
                <a:cxn ang="0">
                  <a:pos x="1514" y="1313"/>
                </a:cxn>
                <a:cxn ang="0">
                  <a:pos x="1383" y="1405"/>
                </a:cxn>
                <a:cxn ang="0">
                  <a:pos x="1245" y="1469"/>
                </a:cxn>
                <a:cxn ang="0">
                  <a:pos x="1099" y="1511"/>
                </a:cxn>
                <a:cxn ang="0">
                  <a:pos x="950" y="1532"/>
                </a:cxn>
                <a:cxn ang="0">
                  <a:pos x="801" y="1536"/>
                </a:cxn>
                <a:cxn ang="0">
                  <a:pos x="654" y="1527"/>
                </a:cxn>
                <a:cxn ang="0">
                  <a:pos x="515" y="1507"/>
                </a:cxn>
                <a:cxn ang="0">
                  <a:pos x="385" y="1481"/>
                </a:cxn>
                <a:cxn ang="0">
                  <a:pos x="270" y="1450"/>
                </a:cxn>
                <a:cxn ang="0">
                  <a:pos x="170" y="1419"/>
                </a:cxn>
                <a:cxn ang="0">
                  <a:pos x="91" y="1390"/>
                </a:cxn>
                <a:cxn ang="0">
                  <a:pos x="34" y="1368"/>
                </a:cxn>
                <a:cxn ang="0">
                  <a:pos x="5" y="1357"/>
                </a:cxn>
                <a:cxn ang="0">
                  <a:pos x="0" y="1349"/>
                </a:cxn>
                <a:cxn ang="0">
                  <a:pos x="5" y="1316"/>
                </a:cxn>
                <a:cxn ang="0">
                  <a:pos x="15" y="1250"/>
                </a:cxn>
                <a:cxn ang="0">
                  <a:pos x="33" y="1161"/>
                </a:cxn>
                <a:cxn ang="0">
                  <a:pos x="57" y="1053"/>
                </a:cxn>
                <a:cxn ang="0">
                  <a:pos x="92" y="929"/>
                </a:cxn>
                <a:cxn ang="0">
                  <a:pos x="139" y="798"/>
                </a:cxn>
                <a:cxn ang="0">
                  <a:pos x="197" y="661"/>
                </a:cxn>
                <a:cxn ang="0">
                  <a:pos x="269" y="525"/>
                </a:cxn>
                <a:cxn ang="0">
                  <a:pos x="356" y="395"/>
                </a:cxn>
                <a:cxn ang="0">
                  <a:pos x="460" y="277"/>
                </a:cxn>
                <a:cxn ang="0">
                  <a:pos x="581" y="175"/>
                </a:cxn>
              </a:cxnLst>
              <a:rect l="0" t="0" r="r" b="b"/>
              <a:pathLst>
                <a:path w="2032" h="1536">
                  <a:moveTo>
                    <a:pt x="648" y="131"/>
                  </a:moveTo>
                  <a:lnTo>
                    <a:pt x="717" y="96"/>
                  </a:lnTo>
                  <a:lnTo>
                    <a:pt x="788" y="67"/>
                  </a:lnTo>
                  <a:lnTo>
                    <a:pt x="860" y="43"/>
                  </a:lnTo>
                  <a:lnTo>
                    <a:pt x="934" y="24"/>
                  </a:lnTo>
                  <a:lnTo>
                    <a:pt x="1008" y="11"/>
                  </a:lnTo>
                  <a:lnTo>
                    <a:pt x="1083" y="4"/>
                  </a:lnTo>
                  <a:lnTo>
                    <a:pt x="1157" y="0"/>
                  </a:lnTo>
                  <a:lnTo>
                    <a:pt x="1232" y="0"/>
                  </a:lnTo>
                  <a:lnTo>
                    <a:pt x="1306" y="3"/>
                  </a:lnTo>
                  <a:lnTo>
                    <a:pt x="1377" y="8"/>
                  </a:lnTo>
                  <a:lnTo>
                    <a:pt x="1449" y="17"/>
                  </a:lnTo>
                  <a:lnTo>
                    <a:pt x="1517" y="29"/>
                  </a:lnTo>
                  <a:lnTo>
                    <a:pt x="1583" y="42"/>
                  </a:lnTo>
                  <a:lnTo>
                    <a:pt x="1647" y="55"/>
                  </a:lnTo>
                  <a:lnTo>
                    <a:pt x="1707" y="70"/>
                  </a:lnTo>
                  <a:lnTo>
                    <a:pt x="1762" y="86"/>
                  </a:lnTo>
                  <a:lnTo>
                    <a:pt x="1815" y="102"/>
                  </a:lnTo>
                  <a:lnTo>
                    <a:pt x="1862" y="116"/>
                  </a:lnTo>
                  <a:lnTo>
                    <a:pt x="1905" y="131"/>
                  </a:lnTo>
                  <a:lnTo>
                    <a:pt x="1942" y="146"/>
                  </a:lnTo>
                  <a:lnTo>
                    <a:pt x="1972" y="157"/>
                  </a:lnTo>
                  <a:lnTo>
                    <a:pt x="1999" y="167"/>
                  </a:lnTo>
                  <a:lnTo>
                    <a:pt x="2016" y="175"/>
                  </a:lnTo>
                  <a:lnTo>
                    <a:pt x="2028" y="179"/>
                  </a:lnTo>
                  <a:lnTo>
                    <a:pt x="2032" y="182"/>
                  </a:lnTo>
                  <a:lnTo>
                    <a:pt x="2031" y="186"/>
                  </a:lnTo>
                  <a:lnTo>
                    <a:pt x="2029" y="200"/>
                  </a:lnTo>
                  <a:lnTo>
                    <a:pt x="2026" y="220"/>
                  </a:lnTo>
                  <a:lnTo>
                    <a:pt x="2022" y="249"/>
                  </a:lnTo>
                  <a:lnTo>
                    <a:pt x="2018" y="286"/>
                  </a:lnTo>
                  <a:lnTo>
                    <a:pt x="2009" y="326"/>
                  </a:lnTo>
                  <a:lnTo>
                    <a:pt x="2000" y="375"/>
                  </a:lnTo>
                  <a:lnTo>
                    <a:pt x="1989" y="427"/>
                  </a:lnTo>
                  <a:lnTo>
                    <a:pt x="1975" y="483"/>
                  </a:lnTo>
                  <a:lnTo>
                    <a:pt x="1958" y="542"/>
                  </a:lnTo>
                  <a:lnTo>
                    <a:pt x="1940" y="607"/>
                  </a:lnTo>
                  <a:lnTo>
                    <a:pt x="1919" y="672"/>
                  </a:lnTo>
                  <a:lnTo>
                    <a:pt x="1894" y="738"/>
                  </a:lnTo>
                  <a:lnTo>
                    <a:pt x="1866" y="806"/>
                  </a:lnTo>
                  <a:lnTo>
                    <a:pt x="1835" y="875"/>
                  </a:lnTo>
                  <a:lnTo>
                    <a:pt x="1802" y="944"/>
                  </a:lnTo>
                  <a:lnTo>
                    <a:pt x="1764" y="1011"/>
                  </a:lnTo>
                  <a:lnTo>
                    <a:pt x="1722" y="1076"/>
                  </a:lnTo>
                  <a:lnTo>
                    <a:pt x="1676" y="1141"/>
                  </a:lnTo>
                  <a:lnTo>
                    <a:pt x="1627" y="1202"/>
                  </a:lnTo>
                  <a:lnTo>
                    <a:pt x="1573" y="1259"/>
                  </a:lnTo>
                  <a:lnTo>
                    <a:pt x="1514" y="1313"/>
                  </a:lnTo>
                  <a:lnTo>
                    <a:pt x="1452" y="1361"/>
                  </a:lnTo>
                  <a:lnTo>
                    <a:pt x="1383" y="1405"/>
                  </a:lnTo>
                  <a:lnTo>
                    <a:pt x="1315" y="1440"/>
                  </a:lnTo>
                  <a:lnTo>
                    <a:pt x="1245" y="1469"/>
                  </a:lnTo>
                  <a:lnTo>
                    <a:pt x="1173" y="1494"/>
                  </a:lnTo>
                  <a:lnTo>
                    <a:pt x="1099" y="1511"/>
                  </a:lnTo>
                  <a:lnTo>
                    <a:pt x="1024" y="1524"/>
                  </a:lnTo>
                  <a:lnTo>
                    <a:pt x="950" y="1532"/>
                  </a:lnTo>
                  <a:lnTo>
                    <a:pt x="876" y="1536"/>
                  </a:lnTo>
                  <a:lnTo>
                    <a:pt x="801" y="1536"/>
                  </a:lnTo>
                  <a:lnTo>
                    <a:pt x="727" y="1533"/>
                  </a:lnTo>
                  <a:lnTo>
                    <a:pt x="654" y="1527"/>
                  </a:lnTo>
                  <a:lnTo>
                    <a:pt x="584" y="1518"/>
                  </a:lnTo>
                  <a:lnTo>
                    <a:pt x="515" y="1507"/>
                  </a:lnTo>
                  <a:lnTo>
                    <a:pt x="450" y="1495"/>
                  </a:lnTo>
                  <a:lnTo>
                    <a:pt x="385" y="1481"/>
                  </a:lnTo>
                  <a:lnTo>
                    <a:pt x="326" y="1466"/>
                  </a:lnTo>
                  <a:lnTo>
                    <a:pt x="270" y="1450"/>
                  </a:lnTo>
                  <a:lnTo>
                    <a:pt x="218" y="1434"/>
                  </a:lnTo>
                  <a:lnTo>
                    <a:pt x="170" y="1419"/>
                  </a:lnTo>
                  <a:lnTo>
                    <a:pt x="127" y="1405"/>
                  </a:lnTo>
                  <a:lnTo>
                    <a:pt x="91" y="1390"/>
                  </a:lnTo>
                  <a:lnTo>
                    <a:pt x="59" y="1378"/>
                  </a:lnTo>
                  <a:lnTo>
                    <a:pt x="34" y="1368"/>
                  </a:lnTo>
                  <a:lnTo>
                    <a:pt x="16" y="1361"/>
                  </a:lnTo>
                  <a:lnTo>
                    <a:pt x="5" y="1357"/>
                  </a:lnTo>
                  <a:lnTo>
                    <a:pt x="0" y="1355"/>
                  </a:lnTo>
                  <a:lnTo>
                    <a:pt x="0" y="1349"/>
                  </a:lnTo>
                  <a:lnTo>
                    <a:pt x="3" y="1336"/>
                  </a:lnTo>
                  <a:lnTo>
                    <a:pt x="5" y="1316"/>
                  </a:lnTo>
                  <a:lnTo>
                    <a:pt x="9" y="1287"/>
                  </a:lnTo>
                  <a:lnTo>
                    <a:pt x="15" y="1250"/>
                  </a:lnTo>
                  <a:lnTo>
                    <a:pt x="22" y="1209"/>
                  </a:lnTo>
                  <a:lnTo>
                    <a:pt x="33" y="1161"/>
                  </a:lnTo>
                  <a:lnTo>
                    <a:pt x="44" y="1109"/>
                  </a:lnTo>
                  <a:lnTo>
                    <a:pt x="57" y="1053"/>
                  </a:lnTo>
                  <a:lnTo>
                    <a:pt x="73" y="993"/>
                  </a:lnTo>
                  <a:lnTo>
                    <a:pt x="92" y="929"/>
                  </a:lnTo>
                  <a:lnTo>
                    <a:pt x="114" y="865"/>
                  </a:lnTo>
                  <a:lnTo>
                    <a:pt x="139" y="798"/>
                  </a:lnTo>
                  <a:lnTo>
                    <a:pt x="167" y="729"/>
                  </a:lnTo>
                  <a:lnTo>
                    <a:pt x="197" y="661"/>
                  </a:lnTo>
                  <a:lnTo>
                    <a:pt x="231" y="592"/>
                  </a:lnTo>
                  <a:lnTo>
                    <a:pt x="269" y="525"/>
                  </a:lnTo>
                  <a:lnTo>
                    <a:pt x="311" y="459"/>
                  </a:lnTo>
                  <a:lnTo>
                    <a:pt x="356" y="395"/>
                  </a:lnTo>
                  <a:lnTo>
                    <a:pt x="406" y="334"/>
                  </a:lnTo>
                  <a:lnTo>
                    <a:pt x="460" y="277"/>
                  </a:lnTo>
                  <a:lnTo>
                    <a:pt x="518" y="223"/>
                  </a:lnTo>
                  <a:lnTo>
                    <a:pt x="581" y="175"/>
                  </a:lnTo>
                  <a:lnTo>
                    <a:pt x="648" y="131"/>
                  </a:lnTo>
                </a:path>
              </a:pathLst>
            </a:custGeom>
            <a:gradFill rotWithShape="1">
              <a:gsLst>
                <a:gs pos="0">
                  <a:srgbClr val="BC61CB"/>
                </a:gs>
                <a:gs pos="100000">
                  <a:srgbClr val="BC61CB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810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57048" name="Freeform 24"/>
            <p:cNvSpPr>
              <a:spLocks/>
            </p:cNvSpPr>
            <p:nvPr/>
          </p:nvSpPr>
          <p:spPr bwMode="gray">
            <a:xfrm rot="1286962">
              <a:off x="1968" y="2365"/>
              <a:ext cx="788" cy="1827"/>
            </a:xfrm>
            <a:custGeom>
              <a:avLst/>
              <a:gdLst/>
              <a:ahLst/>
              <a:cxnLst>
                <a:cxn ang="0">
                  <a:pos x="1467" y="1246"/>
                </a:cxn>
                <a:cxn ang="0">
                  <a:pos x="1444" y="1390"/>
                </a:cxn>
                <a:cxn ang="0">
                  <a:pos x="1400" y="1529"/>
                </a:cxn>
                <a:cxn ang="0">
                  <a:pos x="1339" y="1662"/>
                </a:cxn>
                <a:cxn ang="0">
                  <a:pos x="1267" y="1784"/>
                </a:cxn>
                <a:cxn ang="0">
                  <a:pos x="1187" y="1898"/>
                </a:cxn>
                <a:cxn ang="0">
                  <a:pos x="1102" y="2002"/>
                </a:cxn>
                <a:cxn ang="0">
                  <a:pos x="1019" y="2094"/>
                </a:cxn>
                <a:cxn ang="0">
                  <a:pos x="939" y="2174"/>
                </a:cxn>
                <a:cxn ang="0">
                  <a:pos x="866" y="2240"/>
                </a:cxn>
                <a:cxn ang="0">
                  <a:pos x="806" y="2291"/>
                </a:cxn>
                <a:cxn ang="0">
                  <a:pos x="763" y="2326"/>
                </a:cxn>
                <a:cxn ang="0">
                  <a:pos x="739" y="2343"/>
                </a:cxn>
                <a:cxn ang="0">
                  <a:pos x="732" y="2343"/>
                </a:cxn>
                <a:cxn ang="0">
                  <a:pos x="709" y="2326"/>
                </a:cxn>
                <a:cxn ang="0">
                  <a:pos x="665" y="2291"/>
                </a:cxn>
                <a:cxn ang="0">
                  <a:pos x="604" y="2240"/>
                </a:cxn>
                <a:cxn ang="0">
                  <a:pos x="532" y="2174"/>
                </a:cxn>
                <a:cxn ang="0">
                  <a:pos x="452" y="2094"/>
                </a:cxn>
                <a:cxn ang="0">
                  <a:pos x="367" y="2002"/>
                </a:cxn>
                <a:cxn ang="0">
                  <a:pos x="284" y="1898"/>
                </a:cxn>
                <a:cxn ang="0">
                  <a:pos x="204" y="1784"/>
                </a:cxn>
                <a:cxn ang="0">
                  <a:pos x="131" y="1662"/>
                </a:cxn>
                <a:cxn ang="0">
                  <a:pos x="71" y="1529"/>
                </a:cxn>
                <a:cxn ang="0">
                  <a:pos x="27" y="1390"/>
                </a:cxn>
                <a:cxn ang="0">
                  <a:pos x="4" y="1246"/>
                </a:cxn>
                <a:cxn ang="0">
                  <a:pos x="4" y="1099"/>
                </a:cxn>
                <a:cxn ang="0">
                  <a:pos x="27" y="954"/>
                </a:cxn>
                <a:cxn ang="0">
                  <a:pos x="71" y="816"/>
                </a:cxn>
                <a:cxn ang="0">
                  <a:pos x="131" y="684"/>
                </a:cxn>
                <a:cxn ang="0">
                  <a:pos x="204" y="560"/>
                </a:cxn>
                <a:cxn ang="0">
                  <a:pos x="284" y="446"/>
                </a:cxn>
                <a:cxn ang="0">
                  <a:pos x="367" y="343"/>
                </a:cxn>
                <a:cxn ang="0">
                  <a:pos x="452" y="251"/>
                </a:cxn>
                <a:cxn ang="0">
                  <a:pos x="532" y="171"/>
                </a:cxn>
                <a:cxn ang="0">
                  <a:pos x="604" y="105"/>
                </a:cxn>
                <a:cxn ang="0">
                  <a:pos x="665" y="55"/>
                </a:cxn>
                <a:cxn ang="0">
                  <a:pos x="709" y="19"/>
                </a:cxn>
                <a:cxn ang="0">
                  <a:pos x="732" y="1"/>
                </a:cxn>
                <a:cxn ang="0">
                  <a:pos x="739" y="1"/>
                </a:cxn>
                <a:cxn ang="0">
                  <a:pos x="763" y="19"/>
                </a:cxn>
                <a:cxn ang="0">
                  <a:pos x="806" y="55"/>
                </a:cxn>
                <a:cxn ang="0">
                  <a:pos x="866" y="105"/>
                </a:cxn>
                <a:cxn ang="0">
                  <a:pos x="939" y="171"/>
                </a:cxn>
                <a:cxn ang="0">
                  <a:pos x="1019" y="251"/>
                </a:cxn>
                <a:cxn ang="0">
                  <a:pos x="1102" y="343"/>
                </a:cxn>
                <a:cxn ang="0">
                  <a:pos x="1187" y="446"/>
                </a:cxn>
                <a:cxn ang="0">
                  <a:pos x="1267" y="560"/>
                </a:cxn>
                <a:cxn ang="0">
                  <a:pos x="1339" y="684"/>
                </a:cxn>
                <a:cxn ang="0">
                  <a:pos x="1400" y="816"/>
                </a:cxn>
                <a:cxn ang="0">
                  <a:pos x="1444" y="954"/>
                </a:cxn>
                <a:cxn ang="0">
                  <a:pos x="1467" y="1099"/>
                </a:cxn>
              </a:cxnLst>
              <a:rect l="0" t="0" r="r" b="b"/>
              <a:pathLst>
                <a:path w="1470" h="2346">
                  <a:moveTo>
                    <a:pt x="1470" y="1173"/>
                  </a:moveTo>
                  <a:lnTo>
                    <a:pt x="1467" y="1246"/>
                  </a:lnTo>
                  <a:lnTo>
                    <a:pt x="1458" y="1319"/>
                  </a:lnTo>
                  <a:lnTo>
                    <a:pt x="1444" y="1390"/>
                  </a:lnTo>
                  <a:lnTo>
                    <a:pt x="1423" y="1462"/>
                  </a:lnTo>
                  <a:lnTo>
                    <a:pt x="1400" y="1529"/>
                  </a:lnTo>
                  <a:lnTo>
                    <a:pt x="1371" y="1596"/>
                  </a:lnTo>
                  <a:lnTo>
                    <a:pt x="1339" y="1662"/>
                  </a:lnTo>
                  <a:lnTo>
                    <a:pt x="1305" y="1725"/>
                  </a:lnTo>
                  <a:lnTo>
                    <a:pt x="1267" y="1784"/>
                  </a:lnTo>
                  <a:lnTo>
                    <a:pt x="1228" y="1843"/>
                  </a:lnTo>
                  <a:lnTo>
                    <a:pt x="1187" y="1898"/>
                  </a:lnTo>
                  <a:lnTo>
                    <a:pt x="1145" y="1952"/>
                  </a:lnTo>
                  <a:lnTo>
                    <a:pt x="1102" y="2002"/>
                  </a:lnTo>
                  <a:lnTo>
                    <a:pt x="1060" y="2050"/>
                  </a:lnTo>
                  <a:lnTo>
                    <a:pt x="1019" y="2094"/>
                  </a:lnTo>
                  <a:lnTo>
                    <a:pt x="978" y="2135"/>
                  </a:lnTo>
                  <a:lnTo>
                    <a:pt x="939" y="2174"/>
                  </a:lnTo>
                  <a:lnTo>
                    <a:pt x="901" y="2207"/>
                  </a:lnTo>
                  <a:lnTo>
                    <a:pt x="866" y="2240"/>
                  </a:lnTo>
                  <a:lnTo>
                    <a:pt x="835" y="2266"/>
                  </a:lnTo>
                  <a:lnTo>
                    <a:pt x="806" y="2291"/>
                  </a:lnTo>
                  <a:lnTo>
                    <a:pt x="783" y="2310"/>
                  </a:lnTo>
                  <a:lnTo>
                    <a:pt x="763" y="2326"/>
                  </a:lnTo>
                  <a:lnTo>
                    <a:pt x="748" y="2336"/>
                  </a:lnTo>
                  <a:lnTo>
                    <a:pt x="739" y="2343"/>
                  </a:lnTo>
                  <a:lnTo>
                    <a:pt x="735" y="2346"/>
                  </a:lnTo>
                  <a:lnTo>
                    <a:pt x="732" y="2343"/>
                  </a:lnTo>
                  <a:lnTo>
                    <a:pt x="723" y="2336"/>
                  </a:lnTo>
                  <a:lnTo>
                    <a:pt x="709" y="2326"/>
                  </a:lnTo>
                  <a:lnTo>
                    <a:pt x="688" y="2310"/>
                  </a:lnTo>
                  <a:lnTo>
                    <a:pt x="665" y="2291"/>
                  </a:lnTo>
                  <a:lnTo>
                    <a:pt x="636" y="2266"/>
                  </a:lnTo>
                  <a:lnTo>
                    <a:pt x="604" y="2240"/>
                  </a:lnTo>
                  <a:lnTo>
                    <a:pt x="570" y="2207"/>
                  </a:lnTo>
                  <a:lnTo>
                    <a:pt x="532" y="2174"/>
                  </a:lnTo>
                  <a:lnTo>
                    <a:pt x="493" y="2135"/>
                  </a:lnTo>
                  <a:lnTo>
                    <a:pt x="452" y="2094"/>
                  </a:lnTo>
                  <a:lnTo>
                    <a:pt x="410" y="2050"/>
                  </a:lnTo>
                  <a:lnTo>
                    <a:pt x="367" y="2002"/>
                  </a:lnTo>
                  <a:lnTo>
                    <a:pt x="325" y="1952"/>
                  </a:lnTo>
                  <a:lnTo>
                    <a:pt x="284" y="1898"/>
                  </a:lnTo>
                  <a:lnTo>
                    <a:pt x="243" y="1843"/>
                  </a:lnTo>
                  <a:lnTo>
                    <a:pt x="204" y="1784"/>
                  </a:lnTo>
                  <a:lnTo>
                    <a:pt x="166" y="1725"/>
                  </a:lnTo>
                  <a:lnTo>
                    <a:pt x="131" y="1662"/>
                  </a:lnTo>
                  <a:lnTo>
                    <a:pt x="100" y="1596"/>
                  </a:lnTo>
                  <a:lnTo>
                    <a:pt x="71" y="1529"/>
                  </a:lnTo>
                  <a:lnTo>
                    <a:pt x="48" y="1462"/>
                  </a:lnTo>
                  <a:lnTo>
                    <a:pt x="27" y="1390"/>
                  </a:lnTo>
                  <a:lnTo>
                    <a:pt x="13" y="1319"/>
                  </a:lnTo>
                  <a:lnTo>
                    <a:pt x="4" y="1246"/>
                  </a:lnTo>
                  <a:lnTo>
                    <a:pt x="0" y="1173"/>
                  </a:lnTo>
                  <a:lnTo>
                    <a:pt x="4" y="1099"/>
                  </a:lnTo>
                  <a:lnTo>
                    <a:pt x="13" y="1026"/>
                  </a:lnTo>
                  <a:lnTo>
                    <a:pt x="27" y="954"/>
                  </a:lnTo>
                  <a:lnTo>
                    <a:pt x="48" y="884"/>
                  </a:lnTo>
                  <a:lnTo>
                    <a:pt x="71" y="816"/>
                  </a:lnTo>
                  <a:lnTo>
                    <a:pt x="100" y="748"/>
                  </a:lnTo>
                  <a:lnTo>
                    <a:pt x="131" y="684"/>
                  </a:lnTo>
                  <a:lnTo>
                    <a:pt x="166" y="621"/>
                  </a:lnTo>
                  <a:lnTo>
                    <a:pt x="204" y="560"/>
                  </a:lnTo>
                  <a:lnTo>
                    <a:pt x="243" y="502"/>
                  </a:lnTo>
                  <a:lnTo>
                    <a:pt x="284" y="446"/>
                  </a:lnTo>
                  <a:lnTo>
                    <a:pt x="325" y="394"/>
                  </a:lnTo>
                  <a:lnTo>
                    <a:pt x="367" y="343"/>
                  </a:lnTo>
                  <a:lnTo>
                    <a:pt x="410" y="295"/>
                  </a:lnTo>
                  <a:lnTo>
                    <a:pt x="452" y="251"/>
                  </a:lnTo>
                  <a:lnTo>
                    <a:pt x="493" y="210"/>
                  </a:lnTo>
                  <a:lnTo>
                    <a:pt x="532" y="171"/>
                  </a:lnTo>
                  <a:lnTo>
                    <a:pt x="570" y="137"/>
                  </a:lnTo>
                  <a:lnTo>
                    <a:pt x="604" y="105"/>
                  </a:lnTo>
                  <a:lnTo>
                    <a:pt x="636" y="79"/>
                  </a:lnTo>
                  <a:lnTo>
                    <a:pt x="665" y="55"/>
                  </a:lnTo>
                  <a:lnTo>
                    <a:pt x="688" y="35"/>
                  </a:lnTo>
                  <a:lnTo>
                    <a:pt x="709" y="19"/>
                  </a:lnTo>
                  <a:lnTo>
                    <a:pt x="723" y="9"/>
                  </a:lnTo>
                  <a:lnTo>
                    <a:pt x="732" y="1"/>
                  </a:lnTo>
                  <a:lnTo>
                    <a:pt x="735" y="0"/>
                  </a:lnTo>
                  <a:lnTo>
                    <a:pt x="739" y="1"/>
                  </a:lnTo>
                  <a:lnTo>
                    <a:pt x="748" y="9"/>
                  </a:lnTo>
                  <a:lnTo>
                    <a:pt x="763" y="19"/>
                  </a:lnTo>
                  <a:lnTo>
                    <a:pt x="783" y="35"/>
                  </a:lnTo>
                  <a:lnTo>
                    <a:pt x="806" y="55"/>
                  </a:lnTo>
                  <a:lnTo>
                    <a:pt x="835" y="79"/>
                  </a:lnTo>
                  <a:lnTo>
                    <a:pt x="866" y="105"/>
                  </a:lnTo>
                  <a:lnTo>
                    <a:pt x="901" y="137"/>
                  </a:lnTo>
                  <a:lnTo>
                    <a:pt x="939" y="171"/>
                  </a:lnTo>
                  <a:lnTo>
                    <a:pt x="978" y="210"/>
                  </a:lnTo>
                  <a:lnTo>
                    <a:pt x="1019" y="251"/>
                  </a:lnTo>
                  <a:lnTo>
                    <a:pt x="1060" y="295"/>
                  </a:lnTo>
                  <a:lnTo>
                    <a:pt x="1102" y="343"/>
                  </a:lnTo>
                  <a:lnTo>
                    <a:pt x="1145" y="394"/>
                  </a:lnTo>
                  <a:lnTo>
                    <a:pt x="1187" y="446"/>
                  </a:lnTo>
                  <a:lnTo>
                    <a:pt x="1228" y="502"/>
                  </a:lnTo>
                  <a:lnTo>
                    <a:pt x="1267" y="560"/>
                  </a:lnTo>
                  <a:lnTo>
                    <a:pt x="1305" y="621"/>
                  </a:lnTo>
                  <a:lnTo>
                    <a:pt x="1339" y="684"/>
                  </a:lnTo>
                  <a:lnTo>
                    <a:pt x="1371" y="748"/>
                  </a:lnTo>
                  <a:lnTo>
                    <a:pt x="1400" y="816"/>
                  </a:lnTo>
                  <a:lnTo>
                    <a:pt x="1423" y="884"/>
                  </a:lnTo>
                  <a:lnTo>
                    <a:pt x="1444" y="954"/>
                  </a:lnTo>
                  <a:lnTo>
                    <a:pt x="1458" y="1026"/>
                  </a:lnTo>
                  <a:lnTo>
                    <a:pt x="1467" y="1099"/>
                  </a:lnTo>
                  <a:lnTo>
                    <a:pt x="1470" y="1173"/>
                  </a:lnTo>
                </a:path>
              </a:pathLst>
            </a:custGeom>
            <a:gradFill rotWithShape="1">
              <a:gsLst>
                <a:gs pos="0">
                  <a:srgbClr val="FF0066">
                    <a:gamma/>
                    <a:shade val="46275"/>
                    <a:invGamma/>
                  </a:srgbClr>
                </a:gs>
                <a:gs pos="100000">
                  <a:srgbClr val="FF0066"/>
                </a:gs>
              </a:gsLst>
              <a:lin ang="5400000" scaled="1"/>
            </a:gradFill>
            <a:ln w="3810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57050" name="Freeform 26"/>
            <p:cNvSpPr>
              <a:spLocks/>
            </p:cNvSpPr>
            <p:nvPr/>
          </p:nvSpPr>
          <p:spPr bwMode="gray">
            <a:xfrm rot="1104276">
              <a:off x="3221" y="2337"/>
              <a:ext cx="1697" cy="933"/>
            </a:xfrm>
            <a:custGeom>
              <a:avLst/>
              <a:gdLst/>
              <a:ahLst/>
              <a:cxnLst>
                <a:cxn ang="0">
                  <a:pos x="1451" y="175"/>
                </a:cxn>
                <a:cxn ang="0">
                  <a:pos x="1572" y="277"/>
                </a:cxn>
                <a:cxn ang="0">
                  <a:pos x="1676" y="395"/>
                </a:cxn>
                <a:cxn ang="0">
                  <a:pos x="1763" y="525"/>
                </a:cxn>
                <a:cxn ang="0">
                  <a:pos x="1835" y="661"/>
                </a:cxn>
                <a:cxn ang="0">
                  <a:pos x="1893" y="798"/>
                </a:cxn>
                <a:cxn ang="0">
                  <a:pos x="1940" y="929"/>
                </a:cxn>
                <a:cxn ang="0">
                  <a:pos x="1975" y="1053"/>
                </a:cxn>
                <a:cxn ang="0">
                  <a:pos x="2000" y="1161"/>
                </a:cxn>
                <a:cxn ang="0">
                  <a:pos x="2017" y="1250"/>
                </a:cxn>
                <a:cxn ang="0">
                  <a:pos x="2026" y="1316"/>
                </a:cxn>
                <a:cxn ang="0">
                  <a:pos x="2030" y="1349"/>
                </a:cxn>
                <a:cxn ang="0">
                  <a:pos x="2027" y="1357"/>
                </a:cxn>
                <a:cxn ang="0">
                  <a:pos x="1998" y="1368"/>
                </a:cxn>
                <a:cxn ang="0">
                  <a:pos x="1941" y="1390"/>
                </a:cxn>
                <a:cxn ang="0">
                  <a:pos x="1861" y="1419"/>
                </a:cxn>
                <a:cxn ang="0">
                  <a:pos x="1762" y="1450"/>
                </a:cxn>
                <a:cxn ang="0">
                  <a:pos x="1647" y="1481"/>
                </a:cxn>
                <a:cxn ang="0">
                  <a:pos x="1517" y="1507"/>
                </a:cxn>
                <a:cxn ang="0">
                  <a:pos x="1377" y="1527"/>
                </a:cxn>
                <a:cxn ang="0">
                  <a:pos x="1231" y="1536"/>
                </a:cxn>
                <a:cxn ang="0">
                  <a:pos x="1082" y="1532"/>
                </a:cxn>
                <a:cxn ang="0">
                  <a:pos x="933" y="1511"/>
                </a:cxn>
                <a:cxn ang="0">
                  <a:pos x="787" y="1469"/>
                </a:cxn>
                <a:cxn ang="0">
                  <a:pos x="647" y="1405"/>
                </a:cxn>
                <a:cxn ang="0">
                  <a:pos x="518" y="1313"/>
                </a:cxn>
                <a:cxn ang="0">
                  <a:pos x="405" y="1202"/>
                </a:cxn>
                <a:cxn ang="0">
                  <a:pos x="311" y="1076"/>
                </a:cxn>
                <a:cxn ang="0">
                  <a:pos x="230" y="944"/>
                </a:cxn>
                <a:cxn ang="0">
                  <a:pos x="166" y="806"/>
                </a:cxn>
                <a:cxn ang="0">
                  <a:pos x="114" y="672"/>
                </a:cxn>
                <a:cxn ang="0">
                  <a:pos x="73" y="542"/>
                </a:cxn>
                <a:cxn ang="0">
                  <a:pos x="44" y="427"/>
                </a:cxn>
                <a:cxn ang="0">
                  <a:pos x="22" y="326"/>
                </a:cxn>
                <a:cxn ang="0">
                  <a:pos x="9" y="249"/>
                </a:cxn>
                <a:cxn ang="0">
                  <a:pos x="3" y="200"/>
                </a:cxn>
                <a:cxn ang="0">
                  <a:pos x="0" y="182"/>
                </a:cxn>
                <a:cxn ang="0">
                  <a:pos x="16" y="175"/>
                </a:cxn>
                <a:cxn ang="0">
                  <a:pos x="58" y="157"/>
                </a:cxn>
                <a:cxn ang="0">
                  <a:pos x="127" y="131"/>
                </a:cxn>
                <a:cxn ang="0">
                  <a:pos x="217" y="102"/>
                </a:cxn>
                <a:cxn ang="0">
                  <a:pos x="325" y="70"/>
                </a:cxn>
                <a:cxn ang="0">
                  <a:pos x="449" y="42"/>
                </a:cxn>
                <a:cxn ang="0">
                  <a:pos x="583" y="17"/>
                </a:cxn>
                <a:cxn ang="0">
                  <a:pos x="726" y="3"/>
                </a:cxn>
                <a:cxn ang="0">
                  <a:pos x="875" y="0"/>
                </a:cxn>
                <a:cxn ang="0">
                  <a:pos x="1024" y="11"/>
                </a:cxn>
                <a:cxn ang="0">
                  <a:pos x="1173" y="43"/>
                </a:cxn>
                <a:cxn ang="0">
                  <a:pos x="1314" y="96"/>
                </a:cxn>
              </a:cxnLst>
              <a:rect l="0" t="0" r="r" b="b"/>
              <a:pathLst>
                <a:path w="2032" h="1536">
                  <a:moveTo>
                    <a:pt x="1383" y="131"/>
                  </a:moveTo>
                  <a:lnTo>
                    <a:pt x="1451" y="175"/>
                  </a:lnTo>
                  <a:lnTo>
                    <a:pt x="1514" y="223"/>
                  </a:lnTo>
                  <a:lnTo>
                    <a:pt x="1572" y="277"/>
                  </a:lnTo>
                  <a:lnTo>
                    <a:pt x="1626" y="334"/>
                  </a:lnTo>
                  <a:lnTo>
                    <a:pt x="1676" y="395"/>
                  </a:lnTo>
                  <a:lnTo>
                    <a:pt x="1721" y="459"/>
                  </a:lnTo>
                  <a:lnTo>
                    <a:pt x="1763" y="525"/>
                  </a:lnTo>
                  <a:lnTo>
                    <a:pt x="1801" y="592"/>
                  </a:lnTo>
                  <a:lnTo>
                    <a:pt x="1835" y="661"/>
                  </a:lnTo>
                  <a:lnTo>
                    <a:pt x="1865" y="729"/>
                  </a:lnTo>
                  <a:lnTo>
                    <a:pt x="1893" y="798"/>
                  </a:lnTo>
                  <a:lnTo>
                    <a:pt x="1918" y="865"/>
                  </a:lnTo>
                  <a:lnTo>
                    <a:pt x="1940" y="929"/>
                  </a:lnTo>
                  <a:lnTo>
                    <a:pt x="1957" y="993"/>
                  </a:lnTo>
                  <a:lnTo>
                    <a:pt x="1975" y="1053"/>
                  </a:lnTo>
                  <a:lnTo>
                    <a:pt x="1988" y="1109"/>
                  </a:lnTo>
                  <a:lnTo>
                    <a:pt x="2000" y="1161"/>
                  </a:lnTo>
                  <a:lnTo>
                    <a:pt x="2008" y="1209"/>
                  </a:lnTo>
                  <a:lnTo>
                    <a:pt x="2017" y="1250"/>
                  </a:lnTo>
                  <a:lnTo>
                    <a:pt x="2021" y="1287"/>
                  </a:lnTo>
                  <a:lnTo>
                    <a:pt x="2026" y="1316"/>
                  </a:lnTo>
                  <a:lnTo>
                    <a:pt x="2029" y="1336"/>
                  </a:lnTo>
                  <a:lnTo>
                    <a:pt x="2030" y="1349"/>
                  </a:lnTo>
                  <a:lnTo>
                    <a:pt x="2032" y="1355"/>
                  </a:lnTo>
                  <a:lnTo>
                    <a:pt x="2027" y="1357"/>
                  </a:lnTo>
                  <a:lnTo>
                    <a:pt x="2016" y="1361"/>
                  </a:lnTo>
                  <a:lnTo>
                    <a:pt x="1998" y="1368"/>
                  </a:lnTo>
                  <a:lnTo>
                    <a:pt x="1972" y="1378"/>
                  </a:lnTo>
                  <a:lnTo>
                    <a:pt x="1941" y="1390"/>
                  </a:lnTo>
                  <a:lnTo>
                    <a:pt x="1905" y="1405"/>
                  </a:lnTo>
                  <a:lnTo>
                    <a:pt x="1861" y="1419"/>
                  </a:lnTo>
                  <a:lnTo>
                    <a:pt x="1814" y="1434"/>
                  </a:lnTo>
                  <a:lnTo>
                    <a:pt x="1762" y="1450"/>
                  </a:lnTo>
                  <a:lnTo>
                    <a:pt x="1706" y="1466"/>
                  </a:lnTo>
                  <a:lnTo>
                    <a:pt x="1647" y="1481"/>
                  </a:lnTo>
                  <a:lnTo>
                    <a:pt x="1582" y="1495"/>
                  </a:lnTo>
                  <a:lnTo>
                    <a:pt x="1517" y="1507"/>
                  </a:lnTo>
                  <a:lnTo>
                    <a:pt x="1448" y="1518"/>
                  </a:lnTo>
                  <a:lnTo>
                    <a:pt x="1377" y="1527"/>
                  </a:lnTo>
                  <a:lnTo>
                    <a:pt x="1305" y="1533"/>
                  </a:lnTo>
                  <a:lnTo>
                    <a:pt x="1231" y="1536"/>
                  </a:lnTo>
                  <a:lnTo>
                    <a:pt x="1157" y="1536"/>
                  </a:lnTo>
                  <a:lnTo>
                    <a:pt x="1082" y="1532"/>
                  </a:lnTo>
                  <a:lnTo>
                    <a:pt x="1008" y="1524"/>
                  </a:lnTo>
                  <a:lnTo>
                    <a:pt x="933" y="1511"/>
                  </a:lnTo>
                  <a:lnTo>
                    <a:pt x="859" y="1494"/>
                  </a:lnTo>
                  <a:lnTo>
                    <a:pt x="787" y="1469"/>
                  </a:lnTo>
                  <a:lnTo>
                    <a:pt x="716" y="1440"/>
                  </a:lnTo>
                  <a:lnTo>
                    <a:pt x="647" y="1405"/>
                  </a:lnTo>
                  <a:lnTo>
                    <a:pt x="580" y="1361"/>
                  </a:lnTo>
                  <a:lnTo>
                    <a:pt x="518" y="1313"/>
                  </a:lnTo>
                  <a:lnTo>
                    <a:pt x="459" y="1259"/>
                  </a:lnTo>
                  <a:lnTo>
                    <a:pt x="405" y="1202"/>
                  </a:lnTo>
                  <a:lnTo>
                    <a:pt x="356" y="1141"/>
                  </a:lnTo>
                  <a:lnTo>
                    <a:pt x="311" y="1076"/>
                  </a:lnTo>
                  <a:lnTo>
                    <a:pt x="268" y="1011"/>
                  </a:lnTo>
                  <a:lnTo>
                    <a:pt x="230" y="944"/>
                  </a:lnTo>
                  <a:lnTo>
                    <a:pt x="197" y="875"/>
                  </a:lnTo>
                  <a:lnTo>
                    <a:pt x="166" y="806"/>
                  </a:lnTo>
                  <a:lnTo>
                    <a:pt x="138" y="738"/>
                  </a:lnTo>
                  <a:lnTo>
                    <a:pt x="114" y="672"/>
                  </a:lnTo>
                  <a:lnTo>
                    <a:pt x="92" y="607"/>
                  </a:lnTo>
                  <a:lnTo>
                    <a:pt x="73" y="542"/>
                  </a:lnTo>
                  <a:lnTo>
                    <a:pt x="57" y="483"/>
                  </a:lnTo>
                  <a:lnTo>
                    <a:pt x="44" y="427"/>
                  </a:lnTo>
                  <a:lnTo>
                    <a:pt x="32" y="375"/>
                  </a:lnTo>
                  <a:lnTo>
                    <a:pt x="22" y="326"/>
                  </a:lnTo>
                  <a:lnTo>
                    <a:pt x="14" y="286"/>
                  </a:lnTo>
                  <a:lnTo>
                    <a:pt x="9" y="249"/>
                  </a:lnTo>
                  <a:lnTo>
                    <a:pt x="4" y="220"/>
                  </a:lnTo>
                  <a:lnTo>
                    <a:pt x="3" y="200"/>
                  </a:lnTo>
                  <a:lnTo>
                    <a:pt x="0" y="186"/>
                  </a:lnTo>
                  <a:lnTo>
                    <a:pt x="0" y="182"/>
                  </a:lnTo>
                  <a:lnTo>
                    <a:pt x="4" y="179"/>
                  </a:lnTo>
                  <a:lnTo>
                    <a:pt x="16" y="175"/>
                  </a:lnTo>
                  <a:lnTo>
                    <a:pt x="33" y="167"/>
                  </a:lnTo>
                  <a:lnTo>
                    <a:pt x="58" y="157"/>
                  </a:lnTo>
                  <a:lnTo>
                    <a:pt x="90" y="146"/>
                  </a:lnTo>
                  <a:lnTo>
                    <a:pt x="127" y="131"/>
                  </a:lnTo>
                  <a:lnTo>
                    <a:pt x="169" y="116"/>
                  </a:lnTo>
                  <a:lnTo>
                    <a:pt x="217" y="102"/>
                  </a:lnTo>
                  <a:lnTo>
                    <a:pt x="270" y="86"/>
                  </a:lnTo>
                  <a:lnTo>
                    <a:pt x="325" y="70"/>
                  </a:lnTo>
                  <a:lnTo>
                    <a:pt x="385" y="55"/>
                  </a:lnTo>
                  <a:lnTo>
                    <a:pt x="449" y="42"/>
                  </a:lnTo>
                  <a:lnTo>
                    <a:pt x="515" y="29"/>
                  </a:lnTo>
                  <a:lnTo>
                    <a:pt x="583" y="17"/>
                  </a:lnTo>
                  <a:lnTo>
                    <a:pt x="653" y="8"/>
                  </a:lnTo>
                  <a:lnTo>
                    <a:pt x="726" y="3"/>
                  </a:lnTo>
                  <a:lnTo>
                    <a:pt x="801" y="0"/>
                  </a:lnTo>
                  <a:lnTo>
                    <a:pt x="875" y="0"/>
                  </a:lnTo>
                  <a:lnTo>
                    <a:pt x="949" y="4"/>
                  </a:lnTo>
                  <a:lnTo>
                    <a:pt x="1024" y="11"/>
                  </a:lnTo>
                  <a:lnTo>
                    <a:pt x="1098" y="24"/>
                  </a:lnTo>
                  <a:lnTo>
                    <a:pt x="1173" y="43"/>
                  </a:lnTo>
                  <a:lnTo>
                    <a:pt x="1244" y="67"/>
                  </a:lnTo>
                  <a:lnTo>
                    <a:pt x="1314" y="96"/>
                  </a:lnTo>
                  <a:lnTo>
                    <a:pt x="1383" y="131"/>
                  </a:lnTo>
                </a:path>
              </a:pathLst>
            </a:custGeom>
            <a:gradFill rotWithShape="1">
              <a:gsLst>
                <a:gs pos="0">
                  <a:srgbClr val="FF7E3D">
                    <a:gamma/>
                    <a:shade val="46275"/>
                    <a:invGamma/>
                  </a:srgbClr>
                </a:gs>
                <a:gs pos="100000">
                  <a:srgbClr val="FF7E3D"/>
                </a:gs>
              </a:gsLst>
              <a:lin ang="2700000" scaled="1"/>
            </a:gradFill>
            <a:ln w="3810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57053" name="Freeform 29"/>
            <p:cNvSpPr>
              <a:spLocks/>
            </p:cNvSpPr>
            <p:nvPr/>
          </p:nvSpPr>
          <p:spPr bwMode="gray">
            <a:xfrm rot="20083580">
              <a:off x="2942" y="681"/>
              <a:ext cx="1744" cy="855"/>
            </a:xfrm>
            <a:custGeom>
              <a:avLst/>
              <a:gdLst/>
              <a:ahLst/>
              <a:cxnLst>
                <a:cxn ang="0">
                  <a:pos x="716" y="96"/>
                </a:cxn>
                <a:cxn ang="0">
                  <a:pos x="859" y="43"/>
                </a:cxn>
                <a:cxn ang="0">
                  <a:pos x="1008" y="11"/>
                </a:cxn>
                <a:cxn ang="0">
                  <a:pos x="1157" y="0"/>
                </a:cxn>
                <a:cxn ang="0">
                  <a:pos x="1305" y="3"/>
                </a:cxn>
                <a:cxn ang="0">
                  <a:pos x="1448" y="17"/>
                </a:cxn>
                <a:cxn ang="0">
                  <a:pos x="1582" y="42"/>
                </a:cxn>
                <a:cxn ang="0">
                  <a:pos x="1706" y="70"/>
                </a:cxn>
                <a:cxn ang="0">
                  <a:pos x="1814" y="102"/>
                </a:cxn>
                <a:cxn ang="0">
                  <a:pos x="1905" y="131"/>
                </a:cxn>
                <a:cxn ang="0">
                  <a:pos x="1972" y="157"/>
                </a:cxn>
                <a:cxn ang="0">
                  <a:pos x="2016" y="175"/>
                </a:cxn>
                <a:cxn ang="0">
                  <a:pos x="2032" y="182"/>
                </a:cxn>
                <a:cxn ang="0">
                  <a:pos x="2029" y="200"/>
                </a:cxn>
                <a:cxn ang="0">
                  <a:pos x="2021" y="249"/>
                </a:cxn>
                <a:cxn ang="0">
                  <a:pos x="2008" y="327"/>
                </a:cxn>
                <a:cxn ang="0">
                  <a:pos x="1988" y="427"/>
                </a:cxn>
                <a:cxn ang="0">
                  <a:pos x="1957" y="542"/>
                </a:cxn>
                <a:cxn ang="0">
                  <a:pos x="1918" y="672"/>
                </a:cxn>
                <a:cxn ang="0">
                  <a:pos x="1865" y="807"/>
                </a:cxn>
                <a:cxn ang="0">
                  <a:pos x="1801" y="944"/>
                </a:cxn>
                <a:cxn ang="0">
                  <a:pos x="1721" y="1076"/>
                </a:cxn>
                <a:cxn ang="0">
                  <a:pos x="1626" y="1202"/>
                </a:cxn>
                <a:cxn ang="0">
                  <a:pos x="1514" y="1313"/>
                </a:cxn>
                <a:cxn ang="0">
                  <a:pos x="1383" y="1405"/>
                </a:cxn>
                <a:cxn ang="0">
                  <a:pos x="1244" y="1469"/>
                </a:cxn>
                <a:cxn ang="0">
                  <a:pos x="1098" y="1511"/>
                </a:cxn>
                <a:cxn ang="0">
                  <a:pos x="949" y="1532"/>
                </a:cxn>
                <a:cxn ang="0">
                  <a:pos x="801" y="1536"/>
                </a:cxn>
                <a:cxn ang="0">
                  <a:pos x="653" y="1527"/>
                </a:cxn>
                <a:cxn ang="0">
                  <a:pos x="515" y="1507"/>
                </a:cxn>
                <a:cxn ang="0">
                  <a:pos x="385" y="1481"/>
                </a:cxn>
                <a:cxn ang="0">
                  <a:pos x="270" y="1450"/>
                </a:cxn>
                <a:cxn ang="0">
                  <a:pos x="169" y="1419"/>
                </a:cxn>
                <a:cxn ang="0">
                  <a:pos x="90" y="1390"/>
                </a:cxn>
                <a:cxn ang="0">
                  <a:pos x="33" y="1368"/>
                </a:cxn>
                <a:cxn ang="0">
                  <a:pos x="4" y="1357"/>
                </a:cxn>
                <a:cxn ang="0">
                  <a:pos x="0" y="1349"/>
                </a:cxn>
                <a:cxn ang="0">
                  <a:pos x="4" y="1316"/>
                </a:cxn>
                <a:cxn ang="0">
                  <a:pos x="14" y="1250"/>
                </a:cxn>
                <a:cxn ang="0">
                  <a:pos x="32" y="1161"/>
                </a:cxn>
                <a:cxn ang="0">
                  <a:pos x="57" y="1053"/>
                </a:cxn>
                <a:cxn ang="0">
                  <a:pos x="92" y="929"/>
                </a:cxn>
                <a:cxn ang="0">
                  <a:pos x="138" y="798"/>
                </a:cxn>
                <a:cxn ang="0">
                  <a:pos x="197" y="661"/>
                </a:cxn>
                <a:cxn ang="0">
                  <a:pos x="268" y="525"/>
                </a:cxn>
                <a:cxn ang="0">
                  <a:pos x="356" y="395"/>
                </a:cxn>
                <a:cxn ang="0">
                  <a:pos x="459" y="277"/>
                </a:cxn>
                <a:cxn ang="0">
                  <a:pos x="580" y="175"/>
                </a:cxn>
              </a:cxnLst>
              <a:rect l="0" t="0" r="r" b="b"/>
              <a:pathLst>
                <a:path w="2032" h="1536">
                  <a:moveTo>
                    <a:pt x="647" y="131"/>
                  </a:moveTo>
                  <a:lnTo>
                    <a:pt x="716" y="96"/>
                  </a:lnTo>
                  <a:lnTo>
                    <a:pt x="787" y="67"/>
                  </a:lnTo>
                  <a:lnTo>
                    <a:pt x="859" y="43"/>
                  </a:lnTo>
                  <a:lnTo>
                    <a:pt x="933" y="25"/>
                  </a:lnTo>
                  <a:lnTo>
                    <a:pt x="1008" y="11"/>
                  </a:lnTo>
                  <a:lnTo>
                    <a:pt x="1082" y="4"/>
                  </a:lnTo>
                  <a:lnTo>
                    <a:pt x="1157" y="0"/>
                  </a:lnTo>
                  <a:lnTo>
                    <a:pt x="1231" y="0"/>
                  </a:lnTo>
                  <a:lnTo>
                    <a:pt x="1305" y="3"/>
                  </a:lnTo>
                  <a:lnTo>
                    <a:pt x="1377" y="8"/>
                  </a:lnTo>
                  <a:lnTo>
                    <a:pt x="1448" y="17"/>
                  </a:lnTo>
                  <a:lnTo>
                    <a:pt x="1517" y="29"/>
                  </a:lnTo>
                  <a:lnTo>
                    <a:pt x="1582" y="42"/>
                  </a:lnTo>
                  <a:lnTo>
                    <a:pt x="1647" y="55"/>
                  </a:lnTo>
                  <a:lnTo>
                    <a:pt x="1706" y="70"/>
                  </a:lnTo>
                  <a:lnTo>
                    <a:pt x="1762" y="86"/>
                  </a:lnTo>
                  <a:lnTo>
                    <a:pt x="1814" y="102"/>
                  </a:lnTo>
                  <a:lnTo>
                    <a:pt x="1861" y="116"/>
                  </a:lnTo>
                  <a:lnTo>
                    <a:pt x="1905" y="131"/>
                  </a:lnTo>
                  <a:lnTo>
                    <a:pt x="1941" y="146"/>
                  </a:lnTo>
                  <a:lnTo>
                    <a:pt x="1972" y="157"/>
                  </a:lnTo>
                  <a:lnTo>
                    <a:pt x="1998" y="167"/>
                  </a:lnTo>
                  <a:lnTo>
                    <a:pt x="2016" y="175"/>
                  </a:lnTo>
                  <a:lnTo>
                    <a:pt x="2027" y="179"/>
                  </a:lnTo>
                  <a:lnTo>
                    <a:pt x="2032" y="182"/>
                  </a:lnTo>
                  <a:lnTo>
                    <a:pt x="2030" y="186"/>
                  </a:lnTo>
                  <a:lnTo>
                    <a:pt x="2029" y="200"/>
                  </a:lnTo>
                  <a:lnTo>
                    <a:pt x="2026" y="220"/>
                  </a:lnTo>
                  <a:lnTo>
                    <a:pt x="2021" y="249"/>
                  </a:lnTo>
                  <a:lnTo>
                    <a:pt x="2017" y="286"/>
                  </a:lnTo>
                  <a:lnTo>
                    <a:pt x="2008" y="327"/>
                  </a:lnTo>
                  <a:lnTo>
                    <a:pt x="2000" y="375"/>
                  </a:lnTo>
                  <a:lnTo>
                    <a:pt x="1988" y="427"/>
                  </a:lnTo>
                  <a:lnTo>
                    <a:pt x="1975" y="483"/>
                  </a:lnTo>
                  <a:lnTo>
                    <a:pt x="1957" y="542"/>
                  </a:lnTo>
                  <a:lnTo>
                    <a:pt x="1940" y="607"/>
                  </a:lnTo>
                  <a:lnTo>
                    <a:pt x="1918" y="672"/>
                  </a:lnTo>
                  <a:lnTo>
                    <a:pt x="1893" y="738"/>
                  </a:lnTo>
                  <a:lnTo>
                    <a:pt x="1865" y="807"/>
                  </a:lnTo>
                  <a:lnTo>
                    <a:pt x="1835" y="875"/>
                  </a:lnTo>
                  <a:lnTo>
                    <a:pt x="1801" y="944"/>
                  </a:lnTo>
                  <a:lnTo>
                    <a:pt x="1763" y="1011"/>
                  </a:lnTo>
                  <a:lnTo>
                    <a:pt x="1721" y="1076"/>
                  </a:lnTo>
                  <a:lnTo>
                    <a:pt x="1676" y="1141"/>
                  </a:lnTo>
                  <a:lnTo>
                    <a:pt x="1626" y="1202"/>
                  </a:lnTo>
                  <a:lnTo>
                    <a:pt x="1572" y="1259"/>
                  </a:lnTo>
                  <a:lnTo>
                    <a:pt x="1514" y="1313"/>
                  </a:lnTo>
                  <a:lnTo>
                    <a:pt x="1451" y="1361"/>
                  </a:lnTo>
                  <a:lnTo>
                    <a:pt x="1383" y="1405"/>
                  </a:lnTo>
                  <a:lnTo>
                    <a:pt x="1314" y="1440"/>
                  </a:lnTo>
                  <a:lnTo>
                    <a:pt x="1244" y="1469"/>
                  </a:lnTo>
                  <a:lnTo>
                    <a:pt x="1173" y="1494"/>
                  </a:lnTo>
                  <a:lnTo>
                    <a:pt x="1098" y="1511"/>
                  </a:lnTo>
                  <a:lnTo>
                    <a:pt x="1024" y="1524"/>
                  </a:lnTo>
                  <a:lnTo>
                    <a:pt x="949" y="1532"/>
                  </a:lnTo>
                  <a:lnTo>
                    <a:pt x="875" y="1536"/>
                  </a:lnTo>
                  <a:lnTo>
                    <a:pt x="801" y="1536"/>
                  </a:lnTo>
                  <a:lnTo>
                    <a:pt x="726" y="1533"/>
                  </a:lnTo>
                  <a:lnTo>
                    <a:pt x="653" y="1527"/>
                  </a:lnTo>
                  <a:lnTo>
                    <a:pt x="583" y="1519"/>
                  </a:lnTo>
                  <a:lnTo>
                    <a:pt x="515" y="1507"/>
                  </a:lnTo>
                  <a:lnTo>
                    <a:pt x="449" y="1495"/>
                  </a:lnTo>
                  <a:lnTo>
                    <a:pt x="385" y="1481"/>
                  </a:lnTo>
                  <a:lnTo>
                    <a:pt x="325" y="1466"/>
                  </a:lnTo>
                  <a:lnTo>
                    <a:pt x="270" y="1450"/>
                  </a:lnTo>
                  <a:lnTo>
                    <a:pt x="217" y="1434"/>
                  </a:lnTo>
                  <a:lnTo>
                    <a:pt x="169" y="1419"/>
                  </a:lnTo>
                  <a:lnTo>
                    <a:pt x="127" y="1405"/>
                  </a:lnTo>
                  <a:lnTo>
                    <a:pt x="90" y="1390"/>
                  </a:lnTo>
                  <a:lnTo>
                    <a:pt x="58" y="1379"/>
                  </a:lnTo>
                  <a:lnTo>
                    <a:pt x="33" y="1368"/>
                  </a:lnTo>
                  <a:lnTo>
                    <a:pt x="16" y="1361"/>
                  </a:lnTo>
                  <a:lnTo>
                    <a:pt x="4" y="1357"/>
                  </a:lnTo>
                  <a:lnTo>
                    <a:pt x="0" y="1355"/>
                  </a:lnTo>
                  <a:lnTo>
                    <a:pt x="0" y="1349"/>
                  </a:lnTo>
                  <a:lnTo>
                    <a:pt x="3" y="1336"/>
                  </a:lnTo>
                  <a:lnTo>
                    <a:pt x="4" y="1316"/>
                  </a:lnTo>
                  <a:lnTo>
                    <a:pt x="9" y="1287"/>
                  </a:lnTo>
                  <a:lnTo>
                    <a:pt x="14" y="1250"/>
                  </a:lnTo>
                  <a:lnTo>
                    <a:pt x="22" y="1209"/>
                  </a:lnTo>
                  <a:lnTo>
                    <a:pt x="32" y="1161"/>
                  </a:lnTo>
                  <a:lnTo>
                    <a:pt x="44" y="1109"/>
                  </a:lnTo>
                  <a:lnTo>
                    <a:pt x="57" y="1053"/>
                  </a:lnTo>
                  <a:lnTo>
                    <a:pt x="73" y="993"/>
                  </a:lnTo>
                  <a:lnTo>
                    <a:pt x="92" y="929"/>
                  </a:lnTo>
                  <a:lnTo>
                    <a:pt x="114" y="865"/>
                  </a:lnTo>
                  <a:lnTo>
                    <a:pt x="138" y="798"/>
                  </a:lnTo>
                  <a:lnTo>
                    <a:pt x="166" y="729"/>
                  </a:lnTo>
                  <a:lnTo>
                    <a:pt x="197" y="661"/>
                  </a:lnTo>
                  <a:lnTo>
                    <a:pt x="230" y="592"/>
                  </a:lnTo>
                  <a:lnTo>
                    <a:pt x="268" y="525"/>
                  </a:lnTo>
                  <a:lnTo>
                    <a:pt x="311" y="459"/>
                  </a:lnTo>
                  <a:lnTo>
                    <a:pt x="356" y="395"/>
                  </a:lnTo>
                  <a:lnTo>
                    <a:pt x="405" y="334"/>
                  </a:lnTo>
                  <a:lnTo>
                    <a:pt x="459" y="277"/>
                  </a:lnTo>
                  <a:lnTo>
                    <a:pt x="518" y="223"/>
                  </a:lnTo>
                  <a:lnTo>
                    <a:pt x="580" y="175"/>
                  </a:lnTo>
                  <a:lnTo>
                    <a:pt x="647" y="131"/>
                  </a:lnTo>
                </a:path>
              </a:pathLst>
            </a:cu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 w="3810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7179" name="Text Box 32"/>
            <p:cNvSpPr txBox="1">
              <a:spLocks noChangeArrowheads="1"/>
            </p:cNvSpPr>
            <p:nvPr/>
          </p:nvSpPr>
          <p:spPr bwMode="gray">
            <a:xfrm rot="1519101">
              <a:off x="1273" y="856"/>
              <a:ext cx="1176" cy="30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2000" b="1" dirty="0">
                  <a:solidFill>
                    <a:srgbClr val="003399"/>
                  </a:solidFill>
                  <a:cs typeface="+mn-cs"/>
                </a:rPr>
                <a:t>Сострадание</a:t>
              </a:r>
              <a:endParaRPr lang="en-US" sz="2000" b="1" dirty="0">
                <a:solidFill>
                  <a:srgbClr val="003399"/>
                </a:solidFill>
                <a:cs typeface="+mn-cs"/>
              </a:endParaRPr>
            </a:p>
          </p:txBody>
        </p:sp>
        <p:sp>
          <p:nvSpPr>
            <p:cNvPr id="7180" name="Text Box 33"/>
            <p:cNvSpPr txBox="1">
              <a:spLocks noChangeArrowheads="1"/>
            </p:cNvSpPr>
            <p:nvPr/>
          </p:nvSpPr>
          <p:spPr bwMode="gray">
            <a:xfrm>
              <a:off x="1044" y="1599"/>
              <a:ext cx="1229" cy="44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000" b="1" dirty="0">
                  <a:solidFill>
                    <a:srgbClr val="003399"/>
                  </a:solidFill>
                  <a:cs typeface="+mn-cs"/>
                </a:rPr>
                <a:t>Уважение прав других</a:t>
              </a:r>
              <a:endParaRPr lang="en-US" sz="2000" b="1" dirty="0">
                <a:solidFill>
                  <a:srgbClr val="003399"/>
                </a:solidFill>
                <a:cs typeface="+mn-cs"/>
              </a:endParaRPr>
            </a:p>
          </p:txBody>
        </p:sp>
        <p:sp>
          <p:nvSpPr>
            <p:cNvPr id="7181" name="Text Box 34"/>
            <p:cNvSpPr txBox="1">
              <a:spLocks noChangeArrowheads="1"/>
            </p:cNvSpPr>
            <p:nvPr/>
          </p:nvSpPr>
          <p:spPr bwMode="gray">
            <a:xfrm rot="21144603">
              <a:off x="3464" y="1472"/>
              <a:ext cx="1845" cy="64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000" b="1" dirty="0">
                  <a:solidFill>
                    <a:srgbClr val="003399"/>
                  </a:solidFill>
                  <a:cs typeface="+mn-cs"/>
                </a:rPr>
                <a:t>Уважение человеческого достоинства</a:t>
              </a:r>
              <a:endParaRPr lang="en-US" sz="2000" b="1" dirty="0">
                <a:solidFill>
                  <a:srgbClr val="003399"/>
                </a:solidFill>
                <a:cs typeface="+mn-cs"/>
              </a:endParaRPr>
            </a:p>
          </p:txBody>
        </p:sp>
        <p:sp>
          <p:nvSpPr>
            <p:cNvPr id="7182" name="Text Box 35"/>
            <p:cNvSpPr txBox="1">
              <a:spLocks noChangeArrowheads="1"/>
            </p:cNvSpPr>
            <p:nvPr/>
          </p:nvSpPr>
          <p:spPr bwMode="gray">
            <a:xfrm rot="19792091">
              <a:off x="864" y="2472"/>
              <a:ext cx="1530" cy="28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000" b="1" dirty="0">
                  <a:solidFill>
                    <a:srgbClr val="003399"/>
                  </a:solidFill>
                  <a:cs typeface="+mn-cs"/>
                </a:rPr>
                <a:t>Мир и согласие</a:t>
              </a:r>
              <a:endParaRPr lang="en-US" sz="2000" b="1" dirty="0">
                <a:solidFill>
                  <a:srgbClr val="003399"/>
                </a:solidFill>
                <a:cs typeface="+mn-cs"/>
              </a:endParaRPr>
            </a:p>
          </p:txBody>
        </p:sp>
        <p:sp>
          <p:nvSpPr>
            <p:cNvPr id="7183" name="Text Box 36"/>
            <p:cNvSpPr txBox="1">
              <a:spLocks noChangeArrowheads="1"/>
            </p:cNvSpPr>
            <p:nvPr/>
          </p:nvSpPr>
          <p:spPr bwMode="gray">
            <a:xfrm rot="1560297">
              <a:off x="3540" y="2621"/>
              <a:ext cx="1311" cy="53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2000" b="1" dirty="0">
                  <a:solidFill>
                    <a:srgbClr val="003399"/>
                  </a:solidFill>
                  <a:cs typeface="+mn-cs"/>
                </a:rPr>
                <a:t>Гармония в</a:t>
              </a:r>
            </a:p>
            <a:p>
              <a:pPr>
                <a:defRPr/>
              </a:pPr>
              <a:r>
                <a:rPr lang="ru-RU" sz="2000" b="1" dirty="0">
                  <a:solidFill>
                    <a:srgbClr val="003399"/>
                  </a:solidFill>
                  <a:cs typeface="+mn-cs"/>
                </a:rPr>
                <a:t> многообразии</a:t>
              </a:r>
              <a:endParaRPr lang="en-US" sz="2000" b="1" dirty="0">
                <a:solidFill>
                  <a:srgbClr val="003399"/>
                </a:solidFill>
                <a:cs typeface="+mn-cs"/>
              </a:endParaRPr>
            </a:p>
          </p:txBody>
        </p:sp>
        <p:sp>
          <p:nvSpPr>
            <p:cNvPr id="7184" name="Text Box 37"/>
            <p:cNvSpPr txBox="1">
              <a:spLocks noChangeArrowheads="1"/>
            </p:cNvSpPr>
            <p:nvPr/>
          </p:nvSpPr>
          <p:spPr bwMode="gray">
            <a:xfrm rot="18272393">
              <a:off x="1605" y="3001"/>
              <a:ext cx="1419" cy="25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000" b="1" dirty="0">
                  <a:solidFill>
                    <a:srgbClr val="003399"/>
                  </a:solidFill>
                  <a:cs typeface="+mn-cs"/>
                </a:rPr>
                <a:t>Дружба</a:t>
              </a:r>
              <a:endParaRPr lang="en-US" sz="2000" b="1" dirty="0">
                <a:solidFill>
                  <a:srgbClr val="003399"/>
                </a:solidFill>
                <a:cs typeface="+mn-cs"/>
              </a:endParaRPr>
            </a:p>
          </p:txBody>
        </p:sp>
      </p:grpSp>
      <p:sp>
        <p:nvSpPr>
          <p:cNvPr id="19" name="Text Box 34"/>
          <p:cNvSpPr txBox="1">
            <a:spLocks noChangeArrowheads="1"/>
          </p:cNvSpPr>
          <p:nvPr/>
        </p:nvSpPr>
        <p:spPr bwMode="gray">
          <a:xfrm rot="19247215">
            <a:off x="4737100" y="1620838"/>
            <a:ext cx="2382838" cy="400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Сотрудничество</a:t>
            </a:r>
            <a:endParaRPr lang="en-US" sz="2000" b="1" dirty="0">
              <a:solidFill>
                <a:srgbClr val="0033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726" name="Text Box 34"/>
          <p:cNvSpPr txBox="1">
            <a:spLocks noChangeArrowheads="1"/>
          </p:cNvSpPr>
          <p:nvPr/>
        </p:nvSpPr>
        <p:spPr bwMode="gray">
          <a:xfrm rot="4682623">
            <a:off x="3476625" y="1460500"/>
            <a:ext cx="1530350" cy="400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3399"/>
                </a:solidFill>
              </a:rPr>
              <a:t>Прощение</a:t>
            </a:r>
            <a:endParaRPr lang="en-US" sz="2000" b="1">
              <a:solidFill>
                <a:srgbClr val="003399"/>
              </a:solidFill>
            </a:endParaRPr>
          </a:p>
        </p:txBody>
      </p:sp>
      <p:sp>
        <p:nvSpPr>
          <p:cNvPr id="23" name="Freeform 25"/>
          <p:cNvSpPr>
            <a:spLocks/>
          </p:cNvSpPr>
          <p:nvPr/>
        </p:nvSpPr>
        <p:spPr bwMode="gray">
          <a:xfrm rot="21079164">
            <a:off x="3944938" y="3470275"/>
            <a:ext cx="1430337" cy="2747963"/>
          </a:xfrm>
          <a:custGeom>
            <a:avLst/>
            <a:gdLst/>
            <a:ahLst/>
            <a:cxnLst>
              <a:cxn ang="0">
                <a:pos x="1467" y="1246"/>
              </a:cxn>
              <a:cxn ang="0">
                <a:pos x="1444" y="1390"/>
              </a:cxn>
              <a:cxn ang="0">
                <a:pos x="1400" y="1529"/>
              </a:cxn>
              <a:cxn ang="0">
                <a:pos x="1339" y="1662"/>
              </a:cxn>
              <a:cxn ang="0">
                <a:pos x="1267" y="1784"/>
              </a:cxn>
              <a:cxn ang="0">
                <a:pos x="1187" y="1898"/>
              </a:cxn>
              <a:cxn ang="0">
                <a:pos x="1102" y="2002"/>
              </a:cxn>
              <a:cxn ang="0">
                <a:pos x="1019" y="2094"/>
              </a:cxn>
              <a:cxn ang="0">
                <a:pos x="939" y="2174"/>
              </a:cxn>
              <a:cxn ang="0">
                <a:pos x="866" y="2239"/>
              </a:cxn>
              <a:cxn ang="0">
                <a:pos x="806" y="2290"/>
              </a:cxn>
              <a:cxn ang="0">
                <a:pos x="763" y="2325"/>
              </a:cxn>
              <a:cxn ang="0">
                <a:pos x="739" y="2343"/>
              </a:cxn>
              <a:cxn ang="0">
                <a:pos x="732" y="2343"/>
              </a:cxn>
              <a:cxn ang="0">
                <a:pos x="709" y="2325"/>
              </a:cxn>
              <a:cxn ang="0">
                <a:pos x="665" y="2290"/>
              </a:cxn>
              <a:cxn ang="0">
                <a:pos x="604" y="2239"/>
              </a:cxn>
              <a:cxn ang="0">
                <a:pos x="532" y="2174"/>
              </a:cxn>
              <a:cxn ang="0">
                <a:pos x="452" y="2094"/>
              </a:cxn>
              <a:cxn ang="0">
                <a:pos x="367" y="2002"/>
              </a:cxn>
              <a:cxn ang="0">
                <a:pos x="284" y="1898"/>
              </a:cxn>
              <a:cxn ang="0">
                <a:pos x="204" y="1784"/>
              </a:cxn>
              <a:cxn ang="0">
                <a:pos x="131" y="1662"/>
              </a:cxn>
              <a:cxn ang="0">
                <a:pos x="71" y="1529"/>
              </a:cxn>
              <a:cxn ang="0">
                <a:pos x="27" y="1390"/>
              </a:cxn>
              <a:cxn ang="0">
                <a:pos x="4" y="1246"/>
              </a:cxn>
              <a:cxn ang="0">
                <a:pos x="4" y="1098"/>
              </a:cxn>
              <a:cxn ang="0">
                <a:pos x="27" y="954"/>
              </a:cxn>
              <a:cxn ang="0">
                <a:pos x="71" y="815"/>
              </a:cxn>
              <a:cxn ang="0">
                <a:pos x="131" y="684"/>
              </a:cxn>
              <a:cxn ang="0">
                <a:pos x="204" y="560"/>
              </a:cxn>
              <a:cxn ang="0">
                <a:pos x="284" y="446"/>
              </a:cxn>
              <a:cxn ang="0">
                <a:pos x="367" y="343"/>
              </a:cxn>
              <a:cxn ang="0">
                <a:pos x="452" y="251"/>
              </a:cxn>
              <a:cxn ang="0">
                <a:pos x="532" y="170"/>
              </a:cxn>
              <a:cxn ang="0">
                <a:pos x="604" y="105"/>
              </a:cxn>
              <a:cxn ang="0">
                <a:pos x="665" y="55"/>
              </a:cxn>
              <a:cxn ang="0">
                <a:pos x="709" y="19"/>
              </a:cxn>
              <a:cxn ang="0">
                <a:pos x="732" y="1"/>
              </a:cxn>
              <a:cxn ang="0">
                <a:pos x="739" y="1"/>
              </a:cxn>
              <a:cxn ang="0">
                <a:pos x="763" y="19"/>
              </a:cxn>
              <a:cxn ang="0">
                <a:pos x="806" y="55"/>
              </a:cxn>
              <a:cxn ang="0">
                <a:pos x="866" y="105"/>
              </a:cxn>
              <a:cxn ang="0">
                <a:pos x="939" y="170"/>
              </a:cxn>
              <a:cxn ang="0">
                <a:pos x="1019" y="251"/>
              </a:cxn>
              <a:cxn ang="0">
                <a:pos x="1102" y="343"/>
              </a:cxn>
              <a:cxn ang="0">
                <a:pos x="1187" y="446"/>
              </a:cxn>
              <a:cxn ang="0">
                <a:pos x="1267" y="560"/>
              </a:cxn>
              <a:cxn ang="0">
                <a:pos x="1339" y="684"/>
              </a:cxn>
              <a:cxn ang="0">
                <a:pos x="1400" y="815"/>
              </a:cxn>
              <a:cxn ang="0">
                <a:pos x="1444" y="954"/>
              </a:cxn>
              <a:cxn ang="0">
                <a:pos x="1467" y="1098"/>
              </a:cxn>
            </a:cxnLst>
            <a:rect l="0" t="0" r="r" b="b"/>
            <a:pathLst>
              <a:path w="1470" h="2346">
                <a:moveTo>
                  <a:pt x="1470" y="1173"/>
                </a:moveTo>
                <a:lnTo>
                  <a:pt x="1467" y="1246"/>
                </a:lnTo>
                <a:lnTo>
                  <a:pt x="1458" y="1319"/>
                </a:lnTo>
                <a:lnTo>
                  <a:pt x="1444" y="1390"/>
                </a:lnTo>
                <a:lnTo>
                  <a:pt x="1423" y="1462"/>
                </a:lnTo>
                <a:lnTo>
                  <a:pt x="1400" y="1529"/>
                </a:lnTo>
                <a:lnTo>
                  <a:pt x="1371" y="1596"/>
                </a:lnTo>
                <a:lnTo>
                  <a:pt x="1339" y="1662"/>
                </a:lnTo>
                <a:lnTo>
                  <a:pt x="1305" y="1724"/>
                </a:lnTo>
                <a:lnTo>
                  <a:pt x="1267" y="1784"/>
                </a:lnTo>
                <a:lnTo>
                  <a:pt x="1228" y="1843"/>
                </a:lnTo>
                <a:lnTo>
                  <a:pt x="1187" y="1898"/>
                </a:lnTo>
                <a:lnTo>
                  <a:pt x="1145" y="1952"/>
                </a:lnTo>
                <a:lnTo>
                  <a:pt x="1102" y="2002"/>
                </a:lnTo>
                <a:lnTo>
                  <a:pt x="1060" y="2050"/>
                </a:lnTo>
                <a:lnTo>
                  <a:pt x="1019" y="2094"/>
                </a:lnTo>
                <a:lnTo>
                  <a:pt x="978" y="2134"/>
                </a:lnTo>
                <a:lnTo>
                  <a:pt x="939" y="2174"/>
                </a:lnTo>
                <a:lnTo>
                  <a:pt x="901" y="2207"/>
                </a:lnTo>
                <a:lnTo>
                  <a:pt x="866" y="2239"/>
                </a:lnTo>
                <a:lnTo>
                  <a:pt x="835" y="2266"/>
                </a:lnTo>
                <a:lnTo>
                  <a:pt x="806" y="2290"/>
                </a:lnTo>
                <a:lnTo>
                  <a:pt x="783" y="2309"/>
                </a:lnTo>
                <a:lnTo>
                  <a:pt x="763" y="2325"/>
                </a:lnTo>
                <a:lnTo>
                  <a:pt x="748" y="2336"/>
                </a:lnTo>
                <a:lnTo>
                  <a:pt x="739" y="2343"/>
                </a:lnTo>
                <a:lnTo>
                  <a:pt x="735" y="2346"/>
                </a:lnTo>
                <a:lnTo>
                  <a:pt x="732" y="2343"/>
                </a:lnTo>
                <a:lnTo>
                  <a:pt x="723" y="2336"/>
                </a:lnTo>
                <a:lnTo>
                  <a:pt x="709" y="2325"/>
                </a:lnTo>
                <a:lnTo>
                  <a:pt x="688" y="2309"/>
                </a:lnTo>
                <a:lnTo>
                  <a:pt x="665" y="2290"/>
                </a:lnTo>
                <a:lnTo>
                  <a:pt x="636" y="2266"/>
                </a:lnTo>
                <a:lnTo>
                  <a:pt x="604" y="2239"/>
                </a:lnTo>
                <a:lnTo>
                  <a:pt x="570" y="2207"/>
                </a:lnTo>
                <a:lnTo>
                  <a:pt x="532" y="2174"/>
                </a:lnTo>
                <a:lnTo>
                  <a:pt x="493" y="2134"/>
                </a:lnTo>
                <a:lnTo>
                  <a:pt x="452" y="2094"/>
                </a:lnTo>
                <a:lnTo>
                  <a:pt x="410" y="2050"/>
                </a:lnTo>
                <a:lnTo>
                  <a:pt x="367" y="2002"/>
                </a:lnTo>
                <a:lnTo>
                  <a:pt x="325" y="1952"/>
                </a:lnTo>
                <a:lnTo>
                  <a:pt x="284" y="1898"/>
                </a:lnTo>
                <a:lnTo>
                  <a:pt x="243" y="1843"/>
                </a:lnTo>
                <a:lnTo>
                  <a:pt x="204" y="1784"/>
                </a:lnTo>
                <a:lnTo>
                  <a:pt x="166" y="1724"/>
                </a:lnTo>
                <a:lnTo>
                  <a:pt x="131" y="1662"/>
                </a:lnTo>
                <a:lnTo>
                  <a:pt x="100" y="1596"/>
                </a:lnTo>
                <a:lnTo>
                  <a:pt x="71" y="1529"/>
                </a:lnTo>
                <a:lnTo>
                  <a:pt x="48" y="1462"/>
                </a:lnTo>
                <a:lnTo>
                  <a:pt x="27" y="1390"/>
                </a:lnTo>
                <a:lnTo>
                  <a:pt x="13" y="1319"/>
                </a:lnTo>
                <a:lnTo>
                  <a:pt x="4" y="1246"/>
                </a:lnTo>
                <a:lnTo>
                  <a:pt x="0" y="1173"/>
                </a:lnTo>
                <a:lnTo>
                  <a:pt x="4" y="1098"/>
                </a:lnTo>
                <a:lnTo>
                  <a:pt x="13" y="1025"/>
                </a:lnTo>
                <a:lnTo>
                  <a:pt x="27" y="954"/>
                </a:lnTo>
                <a:lnTo>
                  <a:pt x="48" y="884"/>
                </a:lnTo>
                <a:lnTo>
                  <a:pt x="71" y="815"/>
                </a:lnTo>
                <a:lnTo>
                  <a:pt x="100" y="748"/>
                </a:lnTo>
                <a:lnTo>
                  <a:pt x="131" y="684"/>
                </a:lnTo>
                <a:lnTo>
                  <a:pt x="166" y="621"/>
                </a:lnTo>
                <a:lnTo>
                  <a:pt x="204" y="560"/>
                </a:lnTo>
                <a:lnTo>
                  <a:pt x="243" y="502"/>
                </a:lnTo>
                <a:lnTo>
                  <a:pt x="284" y="446"/>
                </a:lnTo>
                <a:lnTo>
                  <a:pt x="325" y="394"/>
                </a:lnTo>
                <a:lnTo>
                  <a:pt x="367" y="343"/>
                </a:lnTo>
                <a:lnTo>
                  <a:pt x="410" y="294"/>
                </a:lnTo>
                <a:lnTo>
                  <a:pt x="452" y="251"/>
                </a:lnTo>
                <a:lnTo>
                  <a:pt x="493" y="210"/>
                </a:lnTo>
                <a:lnTo>
                  <a:pt x="532" y="170"/>
                </a:lnTo>
                <a:lnTo>
                  <a:pt x="570" y="137"/>
                </a:lnTo>
                <a:lnTo>
                  <a:pt x="604" y="105"/>
                </a:lnTo>
                <a:lnTo>
                  <a:pt x="636" y="79"/>
                </a:lnTo>
                <a:lnTo>
                  <a:pt x="665" y="55"/>
                </a:lnTo>
                <a:lnTo>
                  <a:pt x="688" y="35"/>
                </a:lnTo>
                <a:lnTo>
                  <a:pt x="709" y="19"/>
                </a:lnTo>
                <a:lnTo>
                  <a:pt x="723" y="9"/>
                </a:lnTo>
                <a:lnTo>
                  <a:pt x="732" y="1"/>
                </a:lnTo>
                <a:lnTo>
                  <a:pt x="735" y="0"/>
                </a:lnTo>
                <a:lnTo>
                  <a:pt x="739" y="1"/>
                </a:lnTo>
                <a:lnTo>
                  <a:pt x="748" y="9"/>
                </a:lnTo>
                <a:lnTo>
                  <a:pt x="763" y="19"/>
                </a:lnTo>
                <a:lnTo>
                  <a:pt x="783" y="35"/>
                </a:lnTo>
                <a:lnTo>
                  <a:pt x="806" y="55"/>
                </a:lnTo>
                <a:lnTo>
                  <a:pt x="835" y="79"/>
                </a:lnTo>
                <a:lnTo>
                  <a:pt x="866" y="105"/>
                </a:lnTo>
                <a:lnTo>
                  <a:pt x="901" y="137"/>
                </a:lnTo>
                <a:lnTo>
                  <a:pt x="939" y="170"/>
                </a:lnTo>
                <a:lnTo>
                  <a:pt x="978" y="210"/>
                </a:lnTo>
                <a:lnTo>
                  <a:pt x="1019" y="251"/>
                </a:lnTo>
                <a:lnTo>
                  <a:pt x="1060" y="294"/>
                </a:lnTo>
                <a:lnTo>
                  <a:pt x="1102" y="343"/>
                </a:lnTo>
                <a:lnTo>
                  <a:pt x="1145" y="394"/>
                </a:lnTo>
                <a:lnTo>
                  <a:pt x="1187" y="446"/>
                </a:lnTo>
                <a:lnTo>
                  <a:pt x="1228" y="502"/>
                </a:lnTo>
                <a:lnTo>
                  <a:pt x="1267" y="560"/>
                </a:lnTo>
                <a:lnTo>
                  <a:pt x="1305" y="621"/>
                </a:lnTo>
                <a:lnTo>
                  <a:pt x="1339" y="684"/>
                </a:lnTo>
                <a:lnTo>
                  <a:pt x="1371" y="748"/>
                </a:lnTo>
                <a:lnTo>
                  <a:pt x="1400" y="815"/>
                </a:lnTo>
                <a:lnTo>
                  <a:pt x="1423" y="884"/>
                </a:lnTo>
                <a:lnTo>
                  <a:pt x="1444" y="954"/>
                </a:lnTo>
                <a:lnTo>
                  <a:pt x="1458" y="1025"/>
                </a:lnTo>
                <a:lnTo>
                  <a:pt x="1467" y="1098"/>
                </a:lnTo>
                <a:lnTo>
                  <a:pt x="1470" y="1173"/>
                </a:lnTo>
              </a:path>
            </a:pathLst>
          </a:custGeom>
          <a:gradFill rotWithShape="1">
            <a:gsLst>
              <a:gs pos="0">
                <a:srgbClr val="53B749"/>
              </a:gs>
              <a:gs pos="100000">
                <a:srgbClr val="53B749">
                  <a:gamma/>
                  <a:shade val="46275"/>
                  <a:invGamma/>
                </a:srgbClr>
              </a:gs>
            </a:gsLst>
            <a:lin ang="5400000" scaled="1"/>
          </a:gradFill>
          <a:ln w="3810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24" name="Text Box 36"/>
          <p:cNvSpPr txBox="1">
            <a:spLocks noChangeArrowheads="1"/>
          </p:cNvSpPr>
          <p:nvPr/>
        </p:nvSpPr>
        <p:spPr bwMode="gray">
          <a:xfrm rot="4759698">
            <a:off x="3798094" y="4937919"/>
            <a:ext cx="1874838" cy="400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Милосердие</a:t>
            </a:r>
            <a:endParaRPr lang="en-US" sz="2000" b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25" name="Oval 15"/>
          <p:cNvSpPr>
            <a:spLocks noChangeArrowheads="1"/>
          </p:cNvSpPr>
          <p:nvPr/>
        </p:nvSpPr>
        <p:spPr bwMode="gray">
          <a:xfrm>
            <a:off x="3128963" y="2271713"/>
            <a:ext cx="2222500" cy="1998662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Толерантность</a:t>
            </a:r>
          </a:p>
        </p:txBody>
      </p:sp>
      <p:pic>
        <p:nvPicPr>
          <p:cNvPr id="30730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719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2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43625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3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493125" y="642938"/>
            <a:ext cx="650875" cy="207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4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168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6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69138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8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00750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500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0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00250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2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429125"/>
            <a:ext cx="650875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3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4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493125" y="4783138"/>
            <a:ext cx="650875" cy="207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5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2571750"/>
            <a:ext cx="6508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2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3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4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5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6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7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8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9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0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1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Вертикальный свиток 20"/>
          <p:cNvSpPr/>
          <p:nvPr/>
        </p:nvSpPr>
        <p:spPr>
          <a:xfrm flipH="1">
            <a:off x="2000250" y="714375"/>
            <a:ext cx="5072063" cy="5500688"/>
          </a:xfrm>
          <a:prstGeom prst="verticalScrol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1763" name="Rectangle 23"/>
          <p:cNvSpPr>
            <a:spLocks noChangeArrowheads="1"/>
          </p:cNvSpPr>
          <p:nvPr/>
        </p:nvSpPr>
        <p:spPr bwMode="auto">
          <a:xfrm>
            <a:off x="2571750" y="1428750"/>
            <a:ext cx="40005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800" b="1" i="1">
                <a:latin typeface="Monotype Corsiva" pitchFamily="66" charset="0"/>
              </a:rPr>
              <a:t>Твой  Иисус – еврей. </a:t>
            </a:r>
          </a:p>
          <a:p>
            <a:pPr eaLnBrk="0" hangingPunct="0"/>
            <a:r>
              <a:rPr lang="ru-RU" sz="2800" b="1" i="1">
                <a:latin typeface="Monotype Corsiva" pitchFamily="66" charset="0"/>
              </a:rPr>
              <a:t>Твой  автомобиль – японский. </a:t>
            </a:r>
          </a:p>
          <a:p>
            <a:pPr eaLnBrk="0" hangingPunct="0"/>
            <a:r>
              <a:rPr lang="ru-RU" sz="2800" b="1" i="1">
                <a:latin typeface="Monotype Corsiva" pitchFamily="66" charset="0"/>
              </a:rPr>
              <a:t>Твой  кофе – бразильский. </a:t>
            </a:r>
          </a:p>
          <a:p>
            <a:pPr eaLnBrk="0" hangingPunct="0"/>
            <a:r>
              <a:rPr lang="ru-RU" sz="2800" b="1" i="1">
                <a:latin typeface="Monotype Corsiva" pitchFamily="66" charset="0"/>
              </a:rPr>
              <a:t>Твои  цифры – арабские. </a:t>
            </a:r>
          </a:p>
          <a:p>
            <a:pPr eaLnBrk="0" hangingPunct="0"/>
            <a:r>
              <a:rPr lang="ru-RU" sz="2800" b="1" i="1">
                <a:latin typeface="Monotype Corsiva" pitchFamily="66" charset="0"/>
              </a:rPr>
              <a:t>Твои  буквы – латинские. </a:t>
            </a:r>
          </a:p>
          <a:p>
            <a:pPr eaLnBrk="0" hangingPunct="0"/>
            <a:r>
              <a:rPr lang="ru-RU" sz="2800" b="1" i="1">
                <a:latin typeface="Monotype Corsiva" pitchFamily="66" charset="0"/>
              </a:rPr>
              <a:t>Твоя  демократия – греческая. </a:t>
            </a:r>
          </a:p>
          <a:p>
            <a:pPr eaLnBrk="0" hangingPunct="0"/>
            <a:r>
              <a:rPr lang="ru-RU" sz="2800" b="1" i="1">
                <a:latin typeface="Monotype Corsiva" pitchFamily="66" charset="0"/>
              </a:rPr>
              <a:t>Твой  сосед  после  этого </a:t>
            </a:r>
          </a:p>
          <a:p>
            <a:pPr eaLnBrk="0" hangingPunct="0"/>
            <a:r>
              <a:rPr lang="ru-RU" sz="2800" b="1" i="1">
                <a:latin typeface="Monotype Corsiva" pitchFamily="66" charset="0"/>
              </a:rPr>
              <a:t>всего - лишь иностранец? </a:t>
            </a:r>
          </a:p>
        </p:txBody>
      </p:sp>
      <p:pic>
        <p:nvPicPr>
          <p:cNvPr id="20" name="Picture 13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85813" y="1428750"/>
            <a:ext cx="1643062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643688" y="785813"/>
            <a:ext cx="1643062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6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7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8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9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0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1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2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3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4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5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8"/>
          <a:srcRect l="2512" t="2777" r="2037" b="2779"/>
          <a:stretch>
            <a:fillRect/>
          </a:stretch>
        </p:blipFill>
        <p:spPr bwMode="auto">
          <a:xfrm>
            <a:off x="1285875" y="857250"/>
            <a:ext cx="6572250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Прямоугольник 22"/>
          <p:cNvSpPr/>
          <p:nvPr/>
        </p:nvSpPr>
        <p:spPr>
          <a:xfrm>
            <a:off x="3357563" y="1714500"/>
            <a:ext cx="2357437" cy="2143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>
                <a:solidFill>
                  <a:srgbClr val="C00000"/>
                </a:solidFill>
              </a:rPr>
              <a:t>Tolerance</a:t>
            </a:r>
            <a:endParaRPr lang="ru-RU" sz="1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0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1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2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3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4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5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6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7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8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9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9"/>
          <p:cNvPicPr>
            <a:picLocks noChangeAspect="1" noChangeArrowheads="1"/>
          </p:cNvPicPr>
          <p:nvPr/>
        </p:nvPicPr>
        <p:blipFill>
          <a:blip r:embed="rId8"/>
          <a:srcRect l="1923" t="3174" r="1923" b="3174"/>
          <a:stretch>
            <a:fillRect/>
          </a:stretch>
        </p:blipFill>
        <p:spPr bwMode="auto">
          <a:xfrm>
            <a:off x="1000125" y="1000125"/>
            <a:ext cx="7286625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4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5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6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7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8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9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0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1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2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3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1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072188" y="1143000"/>
            <a:ext cx="221456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6" descr="H:\Documents and Settings\Aida\Рабочий стол\Рисунок4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857250" y="1143000"/>
            <a:ext cx="22860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9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857250" y="3714750"/>
            <a:ext cx="2286000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1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286125" y="1143000"/>
            <a:ext cx="2643188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12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6072188" y="3786188"/>
            <a:ext cx="2214562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6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7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8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9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0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1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2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3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4" name="Прямоугольник 4"/>
          <p:cNvSpPr>
            <a:spLocks noChangeArrowheads="1"/>
          </p:cNvSpPr>
          <p:nvPr/>
        </p:nvSpPr>
        <p:spPr bwMode="auto">
          <a:xfrm>
            <a:off x="1000125" y="642938"/>
            <a:ext cx="70723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600" b="1">
              <a:solidFill>
                <a:srgbClr val="FF0000"/>
              </a:solidFill>
            </a:endParaRPr>
          </a:p>
        </p:txBody>
      </p:sp>
      <p:sp>
        <p:nvSpPr>
          <p:cNvPr id="9235" name="Прямоугольник 4"/>
          <p:cNvSpPr>
            <a:spLocks noChangeArrowheads="1"/>
          </p:cNvSpPr>
          <p:nvPr/>
        </p:nvSpPr>
        <p:spPr bwMode="auto">
          <a:xfrm>
            <a:off x="785813" y="1357313"/>
            <a:ext cx="764381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rgbClr val="FF0000"/>
              </a:solidFill>
            </a:endParaRPr>
          </a:p>
          <a:p>
            <a:endParaRPr lang="ru-RU"/>
          </a:p>
          <a:p>
            <a:pPr algn="ctr"/>
            <a:endParaRPr lang="ru-RU" sz="2400" b="1">
              <a:solidFill>
                <a:srgbClr val="C00000"/>
              </a:solidFill>
            </a:endParaRPr>
          </a:p>
        </p:txBody>
      </p:sp>
      <p:pic>
        <p:nvPicPr>
          <p:cNvPr id="24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85813" y="785813"/>
            <a:ext cx="2500312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9" descr="H:\Documents and Settings\Aida\Рабочий стол\Рисунок18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143625" y="3214688"/>
            <a:ext cx="2214563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14" descr="45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429000" y="2071688"/>
            <a:ext cx="2643188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8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0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2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3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4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5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6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7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2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4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6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8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9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0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1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714375" y="714375"/>
            <a:ext cx="78581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C00000"/>
                </a:solidFill>
              </a:rPr>
              <a:t>Быть толерантным </a:t>
            </a:r>
            <a:r>
              <a:rPr lang="ru-RU" sz="2400" b="1">
                <a:solidFill>
                  <a:srgbClr val="003399"/>
                </a:solidFill>
              </a:rPr>
              <a:t>–</a:t>
            </a:r>
          </a:p>
          <a:p>
            <a:pPr algn="ctr"/>
            <a:r>
              <a:rPr lang="ru-RU" sz="2400" b="1">
                <a:solidFill>
                  <a:srgbClr val="003399"/>
                </a:solidFill>
              </a:rPr>
              <a:t> означает уважать других, невзирая на различия. Это означает быть внимательным к другим и обращать внимание на то, что нас сближает.</a:t>
            </a:r>
          </a:p>
        </p:txBody>
      </p:sp>
      <p:pic>
        <p:nvPicPr>
          <p:cNvPr id="22" name="Picture 9" descr="H:\Documents and Settings\Aida\Рабочий стол\Рисунок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429000" y="3429000"/>
            <a:ext cx="23368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10" descr="H:\Documents and Settings\Aida\Рабочий стол\Рисунок5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857500" y="3143250"/>
            <a:ext cx="3500438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11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714625" y="3000375"/>
            <a:ext cx="3857625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7"/>
          <p:cNvPicPr>
            <a:picLocks noChangeAspect="1" noChangeArrowheads="1"/>
          </p:cNvPicPr>
          <p:nvPr/>
        </p:nvPicPr>
        <p:blipFill>
          <a:blip r:embed="rId9"/>
          <a:srcRect l="3488" t="3281" r="3488" b="3207"/>
          <a:stretch>
            <a:fillRect/>
          </a:stretch>
        </p:blipFill>
        <p:spPr bwMode="auto">
          <a:xfrm>
            <a:off x="1785938" y="2428875"/>
            <a:ext cx="57150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4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6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8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00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01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02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03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04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05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906" name="Rectangle 5"/>
          <p:cNvSpPr>
            <a:spLocks noChangeArrowheads="1"/>
          </p:cNvSpPr>
          <p:nvPr/>
        </p:nvSpPr>
        <p:spPr bwMode="auto">
          <a:xfrm>
            <a:off x="1285875" y="5643563"/>
            <a:ext cx="66087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2800" b="1">
                <a:solidFill>
                  <a:srgbClr val="003399"/>
                </a:solidFill>
              </a:rPr>
              <a:t>Все – мы разные, все мы – равные!</a:t>
            </a:r>
          </a:p>
        </p:txBody>
      </p:sp>
      <p:pic>
        <p:nvPicPr>
          <p:cNvPr id="22" name="Picture 9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928688" y="857250"/>
            <a:ext cx="721518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8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9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0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1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2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3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4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5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6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7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8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9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10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85813" y="785813"/>
            <a:ext cx="742950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11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928688" y="4500563"/>
            <a:ext cx="7358062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32" name="Rectangle 7"/>
          <p:cNvSpPr>
            <a:spLocks noChangeArrowheads="1"/>
          </p:cNvSpPr>
          <p:nvPr/>
        </p:nvSpPr>
        <p:spPr bwMode="auto">
          <a:xfrm>
            <a:off x="285750" y="2214563"/>
            <a:ext cx="857250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800" b="1">
                <a:solidFill>
                  <a:srgbClr val="C00000"/>
                </a:solidFill>
              </a:rPr>
              <a:t>Толерантность </a:t>
            </a:r>
            <a:r>
              <a:rPr lang="ru-RU" sz="2800" b="1">
                <a:solidFill>
                  <a:srgbClr val="0070C0"/>
                </a:solidFill>
              </a:rPr>
              <a:t>– </a:t>
            </a:r>
          </a:p>
          <a:p>
            <a:pPr algn="ctr" eaLnBrk="0" hangingPunct="0"/>
            <a:r>
              <a:rPr lang="ru-RU" sz="2800" b="1">
                <a:solidFill>
                  <a:srgbClr val="0070C0"/>
                </a:solidFill>
              </a:rPr>
              <a:t>признание, уважение и соблюдение прав и свобод всех людей без различения социальных, классовых, религиозных, этнических и иных особенностей.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2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4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6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8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9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50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51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52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53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54" name="Picture 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85813" y="785813"/>
            <a:ext cx="1785937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55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643438" y="785813"/>
            <a:ext cx="171450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56" name="Picture 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500813" y="2714625"/>
            <a:ext cx="18288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57" name="Picture 5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85813" y="4643438"/>
            <a:ext cx="1785937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58" name="Picture 7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643438" y="4643438"/>
            <a:ext cx="17145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59" name="Picture 8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714625" y="4643438"/>
            <a:ext cx="1785938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60" name="Picture 9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714625" y="785813"/>
            <a:ext cx="171450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61" name="Picture 10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500813" y="4643438"/>
            <a:ext cx="18573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62" name="Picture 11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85813" y="2643188"/>
            <a:ext cx="1785937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63" name="Picture 12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6500813" y="785813"/>
            <a:ext cx="1857375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64" name="Picture 13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4643438" y="2714625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65" name="Picture 14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714625" y="2714625"/>
            <a:ext cx="178593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6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7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8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0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1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2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3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4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5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6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7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571500" y="714375"/>
          <a:ext cx="7929563" cy="3929063"/>
        </p:xfrm>
        <a:graphic>
          <a:graphicData uri="http://schemas.openxmlformats.org/drawingml/2006/table">
            <a:tbl>
              <a:tblPr/>
              <a:tblGrid>
                <a:gridCol w="3903663"/>
                <a:gridCol w="4025900"/>
              </a:tblGrid>
              <a:tr h="4373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Толерантная личность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Интолерантная личность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17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уважение мнения других</a:t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доброжелательность</a:t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желание что-либо делать вместе</a:t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понимание и принятие</a:t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чуткость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любознательность</a:t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снисходительность</a:t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доверие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гуманизм </a:t>
                      </a: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непонимание</a:t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игнорирование</a:t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эгоизм</a:t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нетерпимость</a:t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выражение пренебрежения</a:t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раздражительность</a:t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равнодушие</a:t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цинизм</a:t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немотивированная агрессивность </a:t>
                      </a: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0983" name="Picture 8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85813" y="4714875"/>
            <a:ext cx="38576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4" name="Picture 9" descr="H:\Documents and Settings\Aida\Рабочий стол\Рисунок18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643438" y="4714875"/>
            <a:ext cx="3786187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9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0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1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2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3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4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5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6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7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8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9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00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01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002" name="Прямоугольник 2"/>
          <p:cNvSpPr>
            <a:spLocks noChangeArrowheads="1"/>
          </p:cNvSpPr>
          <p:nvPr/>
        </p:nvSpPr>
        <p:spPr bwMode="auto">
          <a:xfrm>
            <a:off x="2714625" y="642938"/>
            <a:ext cx="3657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</a:rPr>
              <a:t>Толерантная личность</a:t>
            </a:r>
          </a:p>
        </p:txBody>
      </p:sp>
      <p:sp>
        <p:nvSpPr>
          <p:cNvPr id="42003" name="Прямоугольник 3"/>
          <p:cNvSpPr>
            <a:spLocks noChangeArrowheads="1"/>
          </p:cNvSpPr>
          <p:nvPr/>
        </p:nvSpPr>
        <p:spPr bwMode="auto">
          <a:xfrm>
            <a:off x="285750" y="1000125"/>
            <a:ext cx="8643938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3399"/>
                </a:solidFill>
              </a:rPr>
              <a:t>           Я</a:t>
            </a:r>
          </a:p>
          <a:p>
            <a:pPr lvl="1">
              <a:buFont typeface="Arial" charset="0"/>
              <a:buChar char="–"/>
            </a:pPr>
            <a:r>
              <a:rPr lang="ru-RU" sz="2000" b="1">
                <a:solidFill>
                  <a:srgbClr val="003399"/>
                </a:solidFill>
              </a:rPr>
              <a:t>  терпимый и терпеливый;</a:t>
            </a:r>
          </a:p>
          <a:p>
            <a:pPr lvl="1">
              <a:buFont typeface="Arial" charset="0"/>
              <a:buChar char="–"/>
            </a:pPr>
            <a:r>
              <a:rPr lang="ru-RU" sz="2000" b="1">
                <a:solidFill>
                  <a:srgbClr val="003399"/>
                </a:solidFill>
              </a:rPr>
              <a:t>  считающийся с чужими мнениями и интересами;</a:t>
            </a:r>
          </a:p>
          <a:p>
            <a:pPr lvl="1">
              <a:buFont typeface="Arial" charset="0"/>
              <a:buChar char="–"/>
            </a:pPr>
            <a:r>
              <a:rPr lang="ru-RU" sz="2000" b="1">
                <a:solidFill>
                  <a:srgbClr val="003399"/>
                </a:solidFill>
              </a:rPr>
              <a:t>  умеющий решать конфликты путем убеждения и </a:t>
            </a:r>
          </a:p>
          <a:p>
            <a:pPr lvl="1"/>
            <a:r>
              <a:rPr lang="ru-RU" sz="2000" b="1">
                <a:solidFill>
                  <a:srgbClr val="003399"/>
                </a:solidFill>
              </a:rPr>
              <a:t>    взаимопонимания;</a:t>
            </a:r>
          </a:p>
          <a:p>
            <a:pPr lvl="1">
              <a:buFont typeface="Arial" charset="0"/>
              <a:buChar char="–"/>
            </a:pPr>
            <a:r>
              <a:rPr lang="ru-RU" sz="2000" b="1">
                <a:solidFill>
                  <a:srgbClr val="003399"/>
                </a:solidFill>
              </a:rPr>
              <a:t>  приветливый и заботливый, вежливый и деликатный;</a:t>
            </a:r>
          </a:p>
          <a:p>
            <a:pPr lvl="1">
              <a:buFont typeface="Arial" charset="0"/>
              <a:buChar char="–"/>
            </a:pPr>
            <a:r>
              <a:rPr lang="ru-RU" sz="2000" b="1">
                <a:solidFill>
                  <a:srgbClr val="003399"/>
                </a:solidFill>
              </a:rPr>
              <a:t>  уважающий окружающих и уважаемый ими;</a:t>
            </a:r>
          </a:p>
          <a:p>
            <a:pPr lvl="1">
              <a:buFont typeface="Arial" charset="0"/>
              <a:buChar char="–"/>
            </a:pPr>
            <a:r>
              <a:rPr lang="ru-RU" sz="2000" b="1">
                <a:solidFill>
                  <a:srgbClr val="003399"/>
                </a:solidFill>
              </a:rPr>
              <a:t>  уважающий права свои и других, умеющий слушать и </a:t>
            </a:r>
          </a:p>
          <a:p>
            <a:pPr lvl="1"/>
            <a:r>
              <a:rPr lang="ru-RU" sz="2000" b="1">
                <a:solidFill>
                  <a:srgbClr val="003399"/>
                </a:solidFill>
              </a:rPr>
              <a:t>    слышать; </a:t>
            </a:r>
          </a:p>
          <a:p>
            <a:pPr lvl="1">
              <a:buFont typeface="Arial" charset="0"/>
              <a:buChar char="–"/>
            </a:pPr>
            <a:r>
              <a:rPr lang="ru-RU" sz="2000" b="1">
                <a:solidFill>
                  <a:srgbClr val="003399"/>
                </a:solidFill>
              </a:rPr>
              <a:t>  заботливый, сострадающий, поддерживающий;</a:t>
            </a:r>
          </a:p>
          <a:p>
            <a:pPr lvl="1">
              <a:buFont typeface="Arial" charset="0"/>
              <a:buChar char="–"/>
            </a:pPr>
            <a:r>
              <a:rPr lang="ru-RU" sz="2000" b="1">
                <a:solidFill>
                  <a:srgbClr val="003399"/>
                </a:solidFill>
              </a:rPr>
              <a:t>  патриот своей школы, города, России, заботящийся об их </a:t>
            </a:r>
          </a:p>
          <a:p>
            <a:pPr lvl="1"/>
            <a:r>
              <a:rPr lang="ru-RU" sz="2000" b="1">
                <a:solidFill>
                  <a:srgbClr val="003399"/>
                </a:solidFill>
              </a:rPr>
              <a:t>    процветании;</a:t>
            </a:r>
          </a:p>
          <a:p>
            <a:pPr lvl="1">
              <a:buFont typeface="Arial" charset="0"/>
              <a:buChar char="–"/>
            </a:pPr>
            <a:r>
              <a:rPr lang="ru-RU" sz="2000" b="1">
                <a:solidFill>
                  <a:srgbClr val="003399"/>
                </a:solidFill>
              </a:rPr>
              <a:t>  человек, берегущий природу и культуру;</a:t>
            </a:r>
          </a:p>
          <a:p>
            <a:pPr lvl="1">
              <a:buFont typeface="Arial" charset="0"/>
              <a:buChar char="–"/>
            </a:pPr>
            <a:r>
              <a:rPr lang="ru-RU" sz="2000" b="1">
                <a:solidFill>
                  <a:srgbClr val="003399"/>
                </a:solidFill>
              </a:rPr>
              <a:t>  трудолюбивый, успешный, независимый, счастливый.</a:t>
            </a:r>
          </a:p>
        </p:txBody>
      </p:sp>
      <p:pic>
        <p:nvPicPr>
          <p:cNvPr id="42004" name="Picture 20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929438" y="5357813"/>
            <a:ext cx="14287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05" name="Picture 21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857625" y="5357813"/>
            <a:ext cx="1285875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06" name="Picture 22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85813" y="5357813"/>
            <a:ext cx="14287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07" name="Picture 23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428875" y="5357813"/>
            <a:ext cx="1214438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08" name="Picture 24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5357813" y="5357813"/>
            <a:ext cx="1357312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4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5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6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7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8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9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20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21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22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23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24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25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26" name="Прямоугольник 2"/>
          <p:cNvSpPr>
            <a:spLocks noChangeArrowheads="1"/>
          </p:cNvSpPr>
          <p:nvPr/>
        </p:nvSpPr>
        <p:spPr bwMode="auto">
          <a:xfrm>
            <a:off x="3071813" y="714375"/>
            <a:ext cx="31480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</a:rPr>
              <a:t>Толерантная семья</a:t>
            </a:r>
          </a:p>
        </p:txBody>
      </p:sp>
      <p:sp>
        <p:nvSpPr>
          <p:cNvPr id="43027" name="Прямоугольник 3"/>
          <p:cNvSpPr>
            <a:spLocks noChangeArrowheads="1"/>
          </p:cNvSpPr>
          <p:nvPr/>
        </p:nvSpPr>
        <p:spPr bwMode="auto">
          <a:xfrm>
            <a:off x="714375" y="1285875"/>
            <a:ext cx="7786688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3399"/>
                </a:solidFill>
              </a:rPr>
              <a:t>В моей семье</a:t>
            </a:r>
          </a:p>
          <a:p>
            <a:pPr lvl="1">
              <a:buFont typeface="Arial" charset="0"/>
              <a:buChar char="–"/>
            </a:pPr>
            <a:r>
              <a:rPr lang="ru-RU" sz="2000" b="1">
                <a:solidFill>
                  <a:srgbClr val="003399"/>
                </a:solidFill>
              </a:rPr>
              <a:t>  все терпимые и терпеливые; </a:t>
            </a:r>
          </a:p>
          <a:p>
            <a:pPr lvl="1">
              <a:buFont typeface="Arial" charset="0"/>
              <a:buChar char="–"/>
            </a:pPr>
            <a:r>
              <a:rPr lang="ru-RU" sz="2000" b="1">
                <a:solidFill>
                  <a:srgbClr val="003399"/>
                </a:solidFill>
              </a:rPr>
              <a:t>  здоровые, добрые, любящие;</a:t>
            </a:r>
          </a:p>
          <a:p>
            <a:pPr lvl="1">
              <a:buFont typeface="Arial" charset="0"/>
              <a:buChar char="–"/>
            </a:pPr>
            <a:r>
              <a:rPr lang="ru-RU" sz="2000" b="1">
                <a:solidFill>
                  <a:srgbClr val="003399"/>
                </a:solidFill>
              </a:rPr>
              <a:t>  уважающие, понимающие, поддерживающие друг друга; окружающие друг друга заботой;</a:t>
            </a:r>
          </a:p>
          <a:p>
            <a:pPr lvl="1">
              <a:buFont typeface="Arial" charset="0"/>
              <a:buChar char="–"/>
            </a:pPr>
            <a:r>
              <a:rPr lang="ru-RU" sz="2000" b="1">
                <a:solidFill>
                  <a:srgbClr val="003399"/>
                </a:solidFill>
              </a:rPr>
              <a:t>  внимательные, отзывчивые, интересующиеся планами и заботами друг друга;</a:t>
            </a:r>
          </a:p>
          <a:p>
            <a:pPr lvl="1">
              <a:buFont typeface="Arial" charset="0"/>
              <a:buChar char="–"/>
            </a:pPr>
            <a:r>
              <a:rPr lang="ru-RU" sz="2000" b="1">
                <a:solidFill>
                  <a:srgbClr val="003399"/>
                </a:solidFill>
              </a:rPr>
              <a:t>  успешные, независимые, счастливые.</a:t>
            </a:r>
          </a:p>
        </p:txBody>
      </p:sp>
      <p:pic>
        <p:nvPicPr>
          <p:cNvPr id="43028" name="Picture 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857250" y="4786313"/>
            <a:ext cx="17145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29" name="Picture 3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643188" y="4786313"/>
            <a:ext cx="17145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30" name="Picture 4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357938" y="4786313"/>
            <a:ext cx="19272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31" name="Picture 5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4429125" y="4786313"/>
            <a:ext cx="18573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8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9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0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1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2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3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4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5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6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7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8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9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50" name="Прямоугольник 6"/>
          <p:cNvSpPr>
            <a:spLocks noChangeArrowheads="1"/>
          </p:cNvSpPr>
          <p:nvPr/>
        </p:nvSpPr>
        <p:spPr bwMode="auto">
          <a:xfrm>
            <a:off x="2643188" y="571500"/>
            <a:ext cx="44878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>
                <a:solidFill>
                  <a:srgbClr val="C00000"/>
                </a:solidFill>
              </a:rPr>
              <a:t>Толерантные город и школа</a:t>
            </a:r>
          </a:p>
        </p:txBody>
      </p:sp>
      <p:sp>
        <p:nvSpPr>
          <p:cNvPr id="44051" name="Прямоугольник 3"/>
          <p:cNvSpPr>
            <a:spLocks noChangeArrowheads="1"/>
          </p:cNvSpPr>
          <p:nvPr/>
        </p:nvSpPr>
        <p:spPr bwMode="auto">
          <a:xfrm>
            <a:off x="642938" y="928688"/>
            <a:ext cx="7929562" cy="347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3399"/>
                </a:solidFill>
              </a:rPr>
              <a:t>В моем городе</a:t>
            </a:r>
          </a:p>
          <a:p>
            <a:pPr lvl="1">
              <a:buFont typeface="Arial" charset="0"/>
              <a:buChar char="–"/>
            </a:pPr>
            <a:r>
              <a:rPr lang="ru-RU" sz="2000" b="1">
                <a:solidFill>
                  <a:srgbClr val="003399"/>
                </a:solidFill>
              </a:rPr>
              <a:t>  прохожие доброжелательные, вежливые;</a:t>
            </a:r>
          </a:p>
          <a:p>
            <a:pPr lvl="1">
              <a:buFont typeface="Arial" charset="0"/>
              <a:buChar char="–"/>
            </a:pPr>
            <a:r>
              <a:rPr lang="ru-RU" sz="2000" b="1">
                <a:solidFill>
                  <a:srgbClr val="003399"/>
                </a:solidFill>
              </a:rPr>
              <a:t>  улицы, дворы и парки чистые, ухоженные;</a:t>
            </a:r>
          </a:p>
          <a:p>
            <a:pPr lvl="1">
              <a:buFont typeface="Arial" charset="0"/>
              <a:buChar char="–"/>
            </a:pPr>
            <a:r>
              <a:rPr lang="ru-RU" sz="2000" b="1">
                <a:solidFill>
                  <a:srgbClr val="003399"/>
                </a:solidFill>
              </a:rPr>
              <a:t>  река и воздух чистые, природа здоровая;</a:t>
            </a:r>
          </a:p>
          <a:p>
            <a:pPr lvl="1">
              <a:buFont typeface="Arial" charset="0"/>
              <a:buChar char="–"/>
            </a:pPr>
            <a:r>
              <a:rPr lang="ru-RU" sz="2000" b="1">
                <a:solidFill>
                  <a:srgbClr val="003399"/>
                </a:solidFill>
              </a:rPr>
              <a:t>  школа просторная, светлая;</a:t>
            </a:r>
          </a:p>
          <a:p>
            <a:pPr lvl="1">
              <a:buFont typeface="Arial" charset="0"/>
              <a:buChar char="–"/>
            </a:pPr>
            <a:r>
              <a:rPr lang="ru-RU" sz="2000" b="1">
                <a:solidFill>
                  <a:srgbClr val="003399"/>
                </a:solidFill>
              </a:rPr>
              <a:t>  учителя умные, добрые, справедливые, понимающие,</a:t>
            </a:r>
          </a:p>
          <a:p>
            <a:pPr lvl="1"/>
            <a:r>
              <a:rPr lang="ru-RU" sz="2000" b="1">
                <a:solidFill>
                  <a:srgbClr val="003399"/>
                </a:solidFill>
              </a:rPr>
              <a:t>умеющие поддержать, любящие свое дело, свою работу и детей, знающие и понимающие интересы учеников;</a:t>
            </a:r>
          </a:p>
          <a:p>
            <a:pPr lvl="1">
              <a:buFont typeface="Arial" charset="0"/>
              <a:buChar char="–"/>
            </a:pPr>
            <a:r>
              <a:rPr lang="ru-RU" sz="2000" b="1">
                <a:solidFill>
                  <a:srgbClr val="003399"/>
                </a:solidFill>
              </a:rPr>
              <a:t>  учащиеся доброжелательные, уважающие друг друга и всех сотрудников школы, умеющие слушать и слышать, понимающие и поддерживающие друг друга.</a:t>
            </a:r>
          </a:p>
        </p:txBody>
      </p:sp>
      <p:pic>
        <p:nvPicPr>
          <p:cNvPr id="44052" name="Picture 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85813" y="4357688"/>
            <a:ext cx="1928812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53" name="Picture 3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786063" y="4357688"/>
            <a:ext cx="1785937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54" name="Picture 4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643438" y="4357688"/>
            <a:ext cx="1785937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55" name="Picture 5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500813" y="4357688"/>
            <a:ext cx="1855787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0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2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3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4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5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6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7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8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9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70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71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72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73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74" name="Прямоугольник 2"/>
          <p:cNvSpPr>
            <a:spLocks noChangeArrowheads="1"/>
          </p:cNvSpPr>
          <p:nvPr/>
        </p:nvSpPr>
        <p:spPr bwMode="auto">
          <a:xfrm>
            <a:off x="2214563" y="642938"/>
            <a:ext cx="45196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</a:rPr>
              <a:t>Толерантные округ и страна</a:t>
            </a:r>
          </a:p>
        </p:txBody>
      </p:sp>
      <p:sp>
        <p:nvSpPr>
          <p:cNvPr id="45075" name="Прямоугольник 3"/>
          <p:cNvSpPr>
            <a:spLocks noChangeArrowheads="1"/>
          </p:cNvSpPr>
          <p:nvPr/>
        </p:nvSpPr>
        <p:spPr bwMode="auto">
          <a:xfrm>
            <a:off x="285750" y="1000125"/>
            <a:ext cx="8215313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ru-RU" sz="2000" b="1">
                <a:solidFill>
                  <a:srgbClr val="003399"/>
                </a:solidFill>
              </a:rPr>
              <a:t>В моём округе и в моей стране</a:t>
            </a:r>
          </a:p>
          <a:p>
            <a:pPr lvl="1">
              <a:buFont typeface="Arial" charset="0"/>
              <a:buChar char="–"/>
            </a:pPr>
            <a:r>
              <a:rPr lang="ru-RU" sz="2000" b="1">
                <a:solidFill>
                  <a:srgbClr val="003399"/>
                </a:solidFill>
              </a:rPr>
              <a:t>  власть справедливая, профессиональная, ответственная, заботящаяся о своих гражданах;</a:t>
            </a:r>
          </a:p>
          <a:p>
            <a:pPr lvl="1">
              <a:buFont typeface="Arial" charset="0"/>
              <a:buChar char="–"/>
            </a:pPr>
            <a:r>
              <a:rPr lang="ru-RU" sz="2000" b="1">
                <a:solidFill>
                  <a:srgbClr val="003399"/>
                </a:solidFill>
              </a:rPr>
              <a:t>  народ здоровый, доброжелательный, трудолюбивый, </a:t>
            </a:r>
          </a:p>
          <a:p>
            <a:pPr lvl="1"/>
            <a:r>
              <a:rPr lang="ru-RU" sz="2000" b="1">
                <a:solidFill>
                  <a:srgbClr val="003399"/>
                </a:solidFill>
              </a:rPr>
              <a:t>обеспеченный, заботящийся о процветании своей страны;</a:t>
            </a:r>
          </a:p>
          <a:p>
            <a:pPr lvl="1">
              <a:buFont typeface="Arial" charset="0"/>
              <a:buChar char="–"/>
            </a:pPr>
            <a:r>
              <a:rPr lang="ru-RU" sz="2000" b="1">
                <a:solidFill>
                  <a:srgbClr val="003399"/>
                </a:solidFill>
              </a:rPr>
              <a:t>  все граждане – патриоты своего округа и своей страны, свободные,  уважающие права свои и других, ценящие добрососедские отношения, мир и согласие, право каждого быть самим собой;</a:t>
            </a:r>
          </a:p>
          <a:p>
            <a:pPr lvl="1">
              <a:buFont typeface="Arial" charset="0"/>
              <a:buChar char="–"/>
            </a:pPr>
            <a:r>
              <a:rPr lang="ru-RU" sz="2000" b="1">
                <a:solidFill>
                  <a:srgbClr val="003399"/>
                </a:solidFill>
              </a:rPr>
              <a:t>  страна сотрудничает с другими странами мира, сохраняя </a:t>
            </a:r>
          </a:p>
          <a:p>
            <a:pPr lvl="1"/>
            <a:r>
              <a:rPr lang="ru-RU" sz="2000" b="1">
                <a:solidFill>
                  <a:srgbClr val="003399"/>
                </a:solidFill>
              </a:rPr>
              <a:t>мир и дружбу во всем мире.</a:t>
            </a:r>
          </a:p>
        </p:txBody>
      </p:sp>
      <p:pic>
        <p:nvPicPr>
          <p:cNvPr id="45076" name="Picture 4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143500" y="4143375"/>
            <a:ext cx="31432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3" descr="H:\Documents and Settings\User\Мои документы\Мои рисунки\карта ХМАО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57224" y="4357694"/>
            <a:ext cx="3143272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5078" name="Picture 2" descr="H:\Documents and Settings\User\Мои документы\Мои рисунки\герб ХМАО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000500" y="5357813"/>
            <a:ext cx="571500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79" name="Picture 4" descr="H:\Documents and Settings\User\Мои документы\Мои рисунки\флаг ХМАО.gif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786188" y="4572000"/>
            <a:ext cx="928687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3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4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5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6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7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8" name="Прямоугольник 4"/>
          <p:cNvSpPr>
            <a:spLocks noChangeArrowheads="1"/>
          </p:cNvSpPr>
          <p:nvPr/>
        </p:nvSpPr>
        <p:spPr bwMode="auto">
          <a:xfrm>
            <a:off x="1000125" y="642938"/>
            <a:ext cx="70723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600" b="1">
              <a:solidFill>
                <a:srgbClr val="FF0000"/>
              </a:solidFill>
            </a:endParaRPr>
          </a:p>
        </p:txBody>
      </p:sp>
      <p:sp>
        <p:nvSpPr>
          <p:cNvPr id="10259" name="Прямоугольник 4"/>
          <p:cNvSpPr>
            <a:spLocks noChangeArrowheads="1"/>
          </p:cNvSpPr>
          <p:nvPr/>
        </p:nvSpPr>
        <p:spPr bwMode="auto">
          <a:xfrm>
            <a:off x="785813" y="1357313"/>
            <a:ext cx="764381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rgbClr val="FF0000"/>
              </a:solidFill>
            </a:endParaRPr>
          </a:p>
          <a:p>
            <a:endParaRPr lang="ru-RU"/>
          </a:p>
          <a:p>
            <a:pPr algn="ctr"/>
            <a:endParaRPr lang="ru-RU" sz="2400" b="1">
              <a:solidFill>
                <a:srgbClr val="C00000"/>
              </a:solidFill>
            </a:endParaRPr>
          </a:p>
        </p:txBody>
      </p:sp>
      <p:pic>
        <p:nvPicPr>
          <p:cNvPr id="10260" name="Picture 2" descr="C:\Documents and Settings\Admin\Рабочий стол\Конкурс Дюндик\презентация\Картинки\580945b0c37c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57250" y="857250"/>
            <a:ext cx="7500938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6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7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8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9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0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1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2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3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4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5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6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7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3" descr="H:\Documents and Settings\Aida\Рабочий стол\Рисунок6.jpg"/>
          <p:cNvPicPr>
            <a:picLocks noChangeAspect="1" noChangeArrowheads="1"/>
          </p:cNvPicPr>
          <p:nvPr/>
        </p:nvPicPr>
        <p:blipFill>
          <a:blip r:embed="rId8" cstate="email">
            <a:lum bright="16000"/>
          </a:blip>
          <a:srcRect/>
          <a:stretch>
            <a:fillRect/>
          </a:stretch>
        </p:blipFill>
        <p:spPr bwMode="auto">
          <a:xfrm>
            <a:off x="1857375" y="714375"/>
            <a:ext cx="5429250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99" name="Rectangle 5"/>
          <p:cNvSpPr>
            <a:spLocks noChangeArrowheads="1"/>
          </p:cNvSpPr>
          <p:nvPr/>
        </p:nvSpPr>
        <p:spPr bwMode="auto">
          <a:xfrm>
            <a:off x="500063" y="5214938"/>
            <a:ext cx="835818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000" b="1">
                <a:solidFill>
                  <a:srgbClr val="003399"/>
                </a:solidFill>
                <a:cs typeface="Times New Roman" pitchFamily="18" charset="0"/>
              </a:rPr>
              <a:t>Мы больше получим, чем отдадим, если будем чаще вспоминать про то, что нас соединяет, про то, что человек становится Человеком только благодаря другому человеку.</a:t>
            </a:r>
            <a:endParaRPr lang="ru-RU" sz="2000">
              <a:solidFill>
                <a:srgbClr val="003399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8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0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1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2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3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4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5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6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7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8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9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20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21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857375" y="1357313"/>
            <a:ext cx="542925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23" name="TextBox 2"/>
          <p:cNvSpPr txBox="1">
            <a:spLocks noChangeArrowheads="1"/>
          </p:cNvSpPr>
          <p:nvPr/>
        </p:nvSpPr>
        <p:spPr bwMode="auto">
          <a:xfrm>
            <a:off x="2857500" y="785813"/>
            <a:ext cx="3571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C00000"/>
                </a:solidFill>
              </a:rPr>
              <a:t>Вертушка мира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2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3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4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5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6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7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8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9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40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41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42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43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44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45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46" name="TextBox 19"/>
          <p:cNvSpPr txBox="1">
            <a:spLocks noChangeArrowheads="1"/>
          </p:cNvSpPr>
          <p:nvPr/>
        </p:nvSpPr>
        <p:spPr bwMode="auto">
          <a:xfrm>
            <a:off x="2571750" y="714375"/>
            <a:ext cx="42481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rgbClr val="C00000"/>
                </a:solidFill>
              </a:rPr>
              <a:t>Дерево толерантности</a:t>
            </a:r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643188" y="1500188"/>
            <a:ext cx="4000500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6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8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0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2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4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5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6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7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8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9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" descr="C:\Documents and Settings\Admin\Рабочий стол\Конкурс Дюндик\презентация\Картинки\e15e214e44d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813" y="785813"/>
            <a:ext cx="7500937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0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2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4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6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8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9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90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91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92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93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3" descr="H:\Documents and Settings\User\Мои документы\DOC\Мои рисунки\планета Земля.bmp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14375" y="714375"/>
            <a:ext cx="771525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4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6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7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8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9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0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1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2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3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4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5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6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7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4" descr="H:\Documents and Settings\Aida\Рабочий стол\толерантность\tolerance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500313" y="714375"/>
            <a:ext cx="4286250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19" name="Прямоугольник 1"/>
          <p:cNvSpPr>
            <a:spLocks noChangeArrowheads="1"/>
          </p:cNvSpPr>
          <p:nvPr/>
        </p:nvSpPr>
        <p:spPr bwMode="auto">
          <a:xfrm>
            <a:off x="642938" y="4500563"/>
            <a:ext cx="792956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3399"/>
                </a:solidFill>
                <a:cs typeface="Times New Roman" pitchFamily="18" charset="0"/>
              </a:rPr>
              <a:t>Наша земля – это место, где мы можем любить друг друга, соблюдать традиции </a:t>
            </a:r>
          </a:p>
          <a:p>
            <a:pPr algn="ctr"/>
            <a:r>
              <a:rPr lang="ru-RU" sz="2800" b="1">
                <a:solidFill>
                  <a:srgbClr val="003399"/>
                </a:solidFill>
                <a:cs typeface="Times New Roman" pitchFamily="18" charset="0"/>
              </a:rPr>
              <a:t>и продолжать  историю </a:t>
            </a:r>
          </a:p>
          <a:p>
            <a:pPr algn="ctr"/>
            <a:r>
              <a:rPr lang="ru-RU" sz="2800" b="1">
                <a:solidFill>
                  <a:srgbClr val="003399"/>
                </a:solidFill>
                <a:cs typeface="Times New Roman" pitchFamily="18" charset="0"/>
              </a:rPr>
              <a:t>Планеты Толерантность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D:\WINDOWS\Users\Aida\Рабочий стол\МОЯ лаборатория\ШАБЛОНЫ\Children _irstock\Children _irstock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25" y="785813"/>
            <a:ext cx="5000625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8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9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0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2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3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4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5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6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7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8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9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40" name="Picture 3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41" name="Picture 3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42" name="Picture 3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714375" y="5214938"/>
            <a:ext cx="82153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C00000"/>
                </a:solidFill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6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7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8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9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0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1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4"/>
          <p:cNvSpPr>
            <a:spLocks noChangeArrowheads="1"/>
          </p:cNvSpPr>
          <p:nvPr/>
        </p:nvSpPr>
        <p:spPr bwMode="auto">
          <a:xfrm>
            <a:off x="1000125" y="2428875"/>
            <a:ext cx="707231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ТОЛЕРАНТНОСТЬ</a:t>
            </a:r>
          </a:p>
        </p:txBody>
      </p:sp>
      <p:pic>
        <p:nvPicPr>
          <p:cNvPr id="19" name="Picture 9" descr="H:\Documents and Settings\Aida\Рабочий стол\Рисунок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928688" y="3643313"/>
            <a:ext cx="2214562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4" name="Picture 3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357688" y="3857625"/>
            <a:ext cx="4030662" cy="239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4" descr="H:\Documents and Settings\Aida\Рабочий стол\Рисунок3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286250" y="3500438"/>
            <a:ext cx="414337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4" descr="H:\Documents and Settings\Aida\Рабочий стол\Рисунок5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643313" y="785813"/>
            <a:ext cx="18573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8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9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0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1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2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3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4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5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4"/>
          <p:cNvSpPr>
            <a:spLocks noChangeArrowheads="1"/>
          </p:cNvSpPr>
          <p:nvPr/>
        </p:nvSpPr>
        <p:spPr bwMode="auto">
          <a:xfrm>
            <a:off x="1000125" y="1857375"/>
            <a:ext cx="7143750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/>
              <a:t>готовность быть терпимым, снисходительным; быть терпимым, позволять существование различных мнений без их дискриминации</a:t>
            </a:r>
          </a:p>
          <a:p>
            <a:pPr algn="ctr">
              <a:defRPr/>
            </a:pPr>
            <a:endPara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2286000" y="1285875"/>
            <a:ext cx="47513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FF0000"/>
                </a:solidFill>
              </a:rPr>
              <a:t>tolerance (англ.) </a:t>
            </a:r>
            <a:r>
              <a:rPr lang="ru-RU" sz="3600" b="1"/>
              <a:t>–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allAtOnce"/>
      <p:bldP spid="19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3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4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5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6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7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8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9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4"/>
          <p:cNvSpPr>
            <a:spLocks noChangeArrowheads="1"/>
          </p:cNvSpPr>
          <p:nvPr/>
        </p:nvSpPr>
        <p:spPr bwMode="auto">
          <a:xfrm>
            <a:off x="857250" y="2143125"/>
            <a:ext cx="7072313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/>
              <a:t>терпимость к чужим мнениям,</a:t>
            </a:r>
          </a:p>
          <a:p>
            <a:pPr algn="ctr">
              <a:defRPr/>
            </a:pPr>
            <a:r>
              <a:rPr lang="ru-RU" sz="3600" b="1" dirty="0"/>
              <a:t> верованиям, поведению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2500313" y="1571625"/>
            <a:ext cx="44418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solidFill>
                  <a:srgbClr val="FF0000"/>
                </a:solidFill>
              </a:rPr>
              <a:t>tolerenz (немец.) </a:t>
            </a:r>
            <a:r>
              <a:rPr lang="ru-RU" sz="3600" b="1"/>
              <a:t>–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allAtOnce"/>
      <p:bldP spid="19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8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9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0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1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2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3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4"/>
          <p:cNvSpPr>
            <a:spLocks noChangeArrowheads="1"/>
          </p:cNvSpPr>
          <p:nvPr/>
        </p:nvSpPr>
        <p:spPr bwMode="auto">
          <a:xfrm>
            <a:off x="785813" y="2071688"/>
            <a:ext cx="7072312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/>
              <a:t>убежденность в том, что другие могут думать и действовать в манере, отличной от нашей собственной</a:t>
            </a:r>
          </a:p>
          <a:p>
            <a:pPr algn="ctr">
              <a:defRPr/>
            </a:pPr>
            <a:endPara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928813" y="1428750"/>
            <a:ext cx="47164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0000"/>
                </a:solidFill>
              </a:rPr>
              <a:t>tolerance (франц.) </a:t>
            </a:r>
            <a:r>
              <a:rPr lang="ru-RU" sz="3600" b="1"/>
              <a:t>- </a:t>
            </a:r>
            <a:endParaRPr lang="ru-RU" sz="3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allAtOnce"/>
      <p:bldP spid="19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3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4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5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6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7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4"/>
          <p:cNvSpPr>
            <a:spLocks noChangeArrowheads="1"/>
          </p:cNvSpPr>
          <p:nvPr/>
        </p:nvSpPr>
        <p:spPr bwMode="auto">
          <a:xfrm>
            <a:off x="928688" y="2357438"/>
            <a:ext cx="7072312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/>
              <a:t>способность принимать идеи</a:t>
            </a:r>
          </a:p>
          <a:p>
            <a:pPr algn="ctr">
              <a:defRPr/>
            </a:pPr>
            <a:r>
              <a:rPr lang="ru-RU" sz="3600" b="1" dirty="0"/>
              <a:t> или мнения, отличные от </a:t>
            </a:r>
          </a:p>
          <a:p>
            <a:pPr algn="ctr">
              <a:defRPr/>
            </a:pPr>
            <a:r>
              <a:rPr lang="ru-RU" sz="3600" b="1" dirty="0"/>
              <a:t>собственных</a:t>
            </a:r>
          </a:p>
          <a:p>
            <a:pPr algn="ctr">
              <a:defRPr/>
            </a:pPr>
            <a:endPara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2286000" y="1714500"/>
            <a:ext cx="47958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solidFill>
                  <a:srgbClr val="FF0000"/>
                </a:solidFill>
              </a:rPr>
              <a:t>tolerencia (испан.) </a:t>
            </a:r>
            <a:r>
              <a:rPr lang="ru-RU" sz="3600" b="1"/>
              <a:t>–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allAtOnce"/>
      <p:bldP spid="19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848</TotalTime>
  <Words>943</Words>
  <Application>Microsoft Office PowerPoint</Application>
  <PresentationFormat>Экран (4:3)</PresentationFormat>
  <Paragraphs>154</Paragraphs>
  <Slides>46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54" baseType="lpstr">
      <vt:lpstr>Arial</vt:lpstr>
      <vt:lpstr>Calibri</vt:lpstr>
      <vt:lpstr>Cambria</vt:lpstr>
      <vt:lpstr>Wingdings 2</vt:lpstr>
      <vt:lpstr>Perpetua</vt:lpstr>
      <vt:lpstr>Times New Roman</vt:lpstr>
      <vt:lpstr>Monotype Corsiva</vt:lpstr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Гость</cp:lastModifiedBy>
  <cp:revision>89</cp:revision>
  <dcterms:created xsi:type="dcterms:W3CDTF">2011-10-26T05:35:15Z</dcterms:created>
  <dcterms:modified xsi:type="dcterms:W3CDTF">2019-05-07T08:15:15Z</dcterms:modified>
</cp:coreProperties>
</file>