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1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  <p:sldMasterId id="2147483657" r:id="rId4"/>
    <p:sldMasterId id="2147483659" r:id="rId5"/>
    <p:sldMasterId id="2147483661" r:id="rId6"/>
    <p:sldMasterId id="2147483663" r:id="rId7"/>
    <p:sldMasterId id="2147483667" r:id="rId8"/>
    <p:sldMasterId id="2147483673" r:id="rId9"/>
    <p:sldMasterId id="2147483675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5" r:id="rId19"/>
    <p:sldId id="267" r:id="rId20"/>
    <p:sldId id="268" r:id="rId21"/>
    <p:sldId id="26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9312B"/>
    <a:srgbClr val="8CDE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0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20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04134-2B2D-49F0-9A22-4E0497E1C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22D2C-097A-413A-922A-DC7A080B1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31919-8211-4B6B-8274-10AD9E941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C2CA6-97E0-4A79-9DBC-741AD50AE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B48CE-051E-495F-B35E-F6CDBA3FD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25C67-D203-4F06-B131-7561C24AA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027CB-F3F8-4C48-A6EC-A105B537A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00ED1-F019-44B6-B68D-2B3F72764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B16FA-0DBC-4E61-A327-BD397EB93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4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5570D-055C-48C8-88D3-A0AC4F313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BAE22-AD6D-4839-86D4-4A79CD11D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E399A-B755-4BBE-97AF-045B7C41E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1747C-F19B-43CD-A8CA-5483A1798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B4EA-9CF1-46E3-8377-BCE36BA18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C87E6-22D1-436F-A414-57B704A40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2182F-C7C3-45F3-92BF-F69126A11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D4687-BFA2-4931-8E0D-14FC421BA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67A1-8B68-479F-89B8-860C7771E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9BA31-4E50-4B93-B2FF-F9B50F78C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07C2E-1ADD-4C63-98B8-FDE9C9573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9A34C-EDB2-46DD-A41D-0CD1BC966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92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EDA44-4591-459C-8404-55F3A645A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AA4AF-8924-44A3-AF34-1A9D5517D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8EFD-DE54-44B7-AF0D-D55A39458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03B61-56AD-4352-AB67-BE165D82C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2526F-7199-47A4-B101-CD064FF8B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A05A-4CCA-4341-A5EB-CCAC06078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869C0-DF6F-4786-A1F5-B4A3D2986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1DB62-495C-4B13-A377-9CD3CE829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600B3-88A8-4BFD-80C7-D0F86B6C6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04F90-6E90-4010-92C3-06F55DFF4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BCF5A-052A-4FA7-A4D0-77E7C9F9D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2625-90F3-407B-B7AA-36A7A7D01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A8EC3-3156-4ACD-AE14-62A7A28C1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40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40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078B2-5DFA-4277-B0A0-DE36D7627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64E2-4B3E-4651-90B0-D9E4AE9E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42555-1ADF-4AA6-9090-44EC1006F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0B1FF-B0A3-492B-A950-E482082F1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FB7B0-0BBC-445C-9464-B9079442F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A48AD-E7B6-4AD3-928E-21C7CD001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B825E-CFFD-4072-AC0C-2B8AF4133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A6008-6A77-4714-BFFC-83B0C3FC8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75768-0879-45D2-9C4E-A936DF5DA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ED020-DA91-4521-9A67-71FDF4BAD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78B77-1DDB-4D21-901F-86DAC6D4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00E85-02BA-4F1F-9778-EB4E9F8F7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2DCE6-76E6-42E5-8649-4FDA510E4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45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04E3-F86F-4428-A010-ECAE5EBB1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758F-E1EA-4ADE-8621-B32F0401A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9ADF-344D-4440-8558-FB832E3C0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F3E77-563C-475C-8DEF-D6D231A99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F59D2-B54C-4C73-B1F2-A0C6689DE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B8FB1-0B58-4DAC-A125-89CE2987D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2EB87-F33D-49E5-AEE7-F6862486C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CCB7B-2B8A-40AE-B95E-663A5AA68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067E8-80E3-4BC3-A3C9-A056A7560B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F380C-BD86-41F4-9FA2-3CF580059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08473-6E91-4699-A7E8-C23D2B237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08CE2-C6C2-4EC5-A09D-6BC17926E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F7DE5-421F-4555-85DF-BBBE617AA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08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8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65570B7-68C0-446E-8B80-FABCA5624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B0263-A583-41E6-AFE5-6FD0AB9F0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A429C-9B2F-4F31-B867-CFF87E440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E9944-02E4-4E86-9E49-30C9EBA31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2C3CD-C866-40F6-9EBC-448CB1808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0E8D1-9D10-4A9F-8794-918608960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45325-3175-47D2-AD6E-23765554E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B0654-07A9-4E3C-8C3D-6BDA53D38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E3E52-8089-4F8E-8D40-CB80C749F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D3580-598E-4F21-846D-4879204D1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C9656-E9B7-4B61-836D-93A89CD44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26EAB-EF9A-4ACE-8700-207A35D95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FBF20-5C37-4A8E-89BA-6B45BB2D2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0D43D-B12C-42F2-AC5E-670711861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48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B0013-00D7-4EEB-A283-4DF0C04C5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8D098-3B75-4B34-B9E3-0C48D6E5C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077AB-6EDB-42C0-AD1F-0904AF488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3B98D-2925-4A30-A2F2-2EE0C75F5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67F2D-FA1A-408B-AFDE-9D01FF632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902D-28BE-42C9-9823-2BC885BE0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370A8-6DDF-4C89-A73D-248D2D443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C84AB-6F64-4471-87D1-1EC05A65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1B748-2045-4BD2-8D98-64535D3CB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3646F-C82A-40BD-8675-104CAB43D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E1091-F5A0-4C73-B3B5-98810A3F8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3B080-AEC4-4757-B140-34E60F179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FBA6E-254A-4D93-A203-A977D9DAC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F88EC-0737-4AC7-9CA3-5158CAA04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2EBEE-2010-41FD-A804-1F03F5CF3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79691-0127-47C7-8F01-A82625AC6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9351C-E068-4D00-8719-89262D33B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11A51-8918-4BD5-A91E-5C483BAB8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399CA-D721-4840-BAB3-EAD227428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3395-526C-4F74-8ACC-CCADE333E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921BE-B683-44C0-86C2-A0F9DABDA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D856B-8337-43B9-833A-11B747293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80724-AC3B-46F6-B1A6-1F27F618A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3B9F6-1DDA-402B-A292-110DCB8DE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520AB-C910-4194-A373-11CAD2C43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676400" y="457200"/>
            <a:ext cx="7010400" cy="5638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4F4A1-03D5-4E73-B5F2-FFC2E7F3E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2 w 305"/>
                    <a:gd name="T1" fmla="*/ 427 h 426"/>
                    <a:gd name="T2" fmla="*/ 306 w 305"/>
                    <a:gd name="T3" fmla="*/ 427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2 w 305"/>
                    <a:gd name="T9" fmla="*/ 427 h 426"/>
                    <a:gd name="T10" fmla="*/ 282 w 305"/>
                    <a:gd name="T11" fmla="*/ 427 h 426"/>
                    <a:gd name="T12" fmla="*/ 282 w 305"/>
                    <a:gd name="T13" fmla="*/ 427 h 4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7 h 486"/>
                    <a:gd name="T2" fmla="*/ 48 w 347"/>
                    <a:gd name="T3" fmla="*/ 487 h 486"/>
                    <a:gd name="T4" fmla="*/ 348 w 347"/>
                    <a:gd name="T5" fmla="*/ 72 h 486"/>
                    <a:gd name="T6" fmla="*/ 348 w 347"/>
                    <a:gd name="T7" fmla="*/ 0 h 486"/>
                    <a:gd name="T8" fmla="*/ 0 w 347"/>
                    <a:gd name="T9" fmla="*/ 487 h 486"/>
                    <a:gd name="T10" fmla="*/ 24 w 347"/>
                    <a:gd name="T11" fmla="*/ 487 h 486"/>
                    <a:gd name="T12" fmla="*/ 24 w 347"/>
                    <a:gd name="T13" fmla="*/ 487 h 4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614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614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FDAE-10FB-492A-9407-DE5901034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1B53A-473D-45DF-9B9D-41D0E5DB5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8C799-3D1A-4893-942F-D2B35D20F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CB613-2146-48C4-ADDC-5C7C7805B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585C8-76CA-46F3-95B2-EAA42612E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102E4-BD94-4553-BD32-5D14414A4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0930C-C756-4484-A28A-FC44FE9E0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B470F-1421-4934-B7F3-9F8135A55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C9B69-CB77-43E4-B270-68778F468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1C26E-A199-4910-9337-69B9D3BCF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AB7E-BF48-4E0A-BBD4-8AC12CC24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B2BCF-1E63-4071-8FBF-A5E1626DB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1" y="1811"/>
                          <a:ext cx="3672" cy="2049"/>
                          <a:chOff x="6" y="1815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5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4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8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6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2" cy="156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1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29" y="1265"/>
                  <a:ext cx="80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84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84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3CB2FEB3-F543-42EF-AF2A-1A20F69CF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FA1AE-B436-433A-BB5D-6452C07CC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DFF92-74E3-4C9B-A594-2924FBA21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B0D37-BB7A-4757-8C92-C8A8A9739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E553B-3B04-4771-910C-26D6D8CD7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8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107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79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80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81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8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8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03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6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17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7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8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8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FC1064A-25BB-4D30-A0E5-DB53F8FF3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248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04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8BE908F-1EF3-48D5-AC18-0352BA428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043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3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57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58 w 5740"/>
                <a:gd name="T1" fmla="*/ 1632 h 4316"/>
                <a:gd name="T2" fmla="*/ 0 w 5740"/>
                <a:gd name="T3" fmla="*/ 1632 h 4316"/>
                <a:gd name="T4" fmla="*/ 0 w 5740"/>
                <a:gd name="T5" fmla="*/ 0 h 4316"/>
                <a:gd name="T6" fmla="*/ 5758 w 5740"/>
                <a:gd name="T7" fmla="*/ 0 h 4316"/>
                <a:gd name="T8" fmla="*/ 5758 w 5740"/>
                <a:gd name="T9" fmla="*/ 1632 h 4316"/>
                <a:gd name="T10" fmla="*/ 5758 w 5740"/>
                <a:gd name="T11" fmla="*/ 163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1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2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03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04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08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2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1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1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62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0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0 w 382"/>
                  <a:gd name="T19" fmla="*/ 96 h 96"/>
                  <a:gd name="T20" fmla="*/ 264 w 382"/>
                  <a:gd name="T21" fmla="*/ 90 h 96"/>
                  <a:gd name="T22" fmla="*/ 312 w 382"/>
                  <a:gd name="T23" fmla="*/ 84 h 96"/>
                  <a:gd name="T24" fmla="*/ 353 w 382"/>
                  <a:gd name="T25" fmla="*/ 66 h 96"/>
                  <a:gd name="T26" fmla="*/ 383 w 382"/>
                  <a:gd name="T27" fmla="*/ 42 h 96"/>
                  <a:gd name="T28" fmla="*/ 377 w 382"/>
                  <a:gd name="T29" fmla="*/ 42 h 96"/>
                  <a:gd name="T30" fmla="*/ 347 w 382"/>
                  <a:gd name="T31" fmla="*/ 66 h 96"/>
                  <a:gd name="T32" fmla="*/ 306 w 382"/>
                  <a:gd name="T33" fmla="*/ 78 h 96"/>
                  <a:gd name="T34" fmla="*/ 264 w 382"/>
                  <a:gd name="T35" fmla="*/ 90 h 96"/>
                  <a:gd name="T36" fmla="*/ 210 w 382"/>
                  <a:gd name="T37" fmla="*/ 96 h 96"/>
                  <a:gd name="T38" fmla="*/ 210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3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4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5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6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0 w 185"/>
                  <a:gd name="T5" fmla="*/ 36 h 210"/>
                  <a:gd name="T6" fmla="*/ 156 w 185"/>
                  <a:gd name="T7" fmla="*/ 72 h 210"/>
                  <a:gd name="T8" fmla="*/ 162 w 185"/>
                  <a:gd name="T9" fmla="*/ 90 h 210"/>
                  <a:gd name="T10" fmla="*/ 168 w 185"/>
                  <a:gd name="T11" fmla="*/ 114 h 210"/>
                  <a:gd name="T12" fmla="*/ 162 w 185"/>
                  <a:gd name="T13" fmla="*/ 138 h 210"/>
                  <a:gd name="T14" fmla="*/ 150 w 185"/>
                  <a:gd name="T15" fmla="*/ 162 h 210"/>
                  <a:gd name="T16" fmla="*/ 120 w 185"/>
                  <a:gd name="T17" fmla="*/ 180 h 210"/>
                  <a:gd name="T18" fmla="*/ 90 w 185"/>
                  <a:gd name="T19" fmla="*/ 198 h 210"/>
                  <a:gd name="T20" fmla="*/ 97 w 185"/>
                  <a:gd name="T21" fmla="*/ 210 h 210"/>
                  <a:gd name="T22" fmla="*/ 132 w 185"/>
                  <a:gd name="T23" fmla="*/ 192 h 210"/>
                  <a:gd name="T24" fmla="*/ 162 w 185"/>
                  <a:gd name="T25" fmla="*/ 168 h 210"/>
                  <a:gd name="T26" fmla="*/ 180 w 185"/>
                  <a:gd name="T27" fmla="*/ 144 h 210"/>
                  <a:gd name="T28" fmla="*/ 186 w 185"/>
                  <a:gd name="T29" fmla="*/ 114 h 210"/>
                  <a:gd name="T30" fmla="*/ 180 w 185"/>
                  <a:gd name="T31" fmla="*/ 90 h 210"/>
                  <a:gd name="T32" fmla="*/ 174 w 185"/>
                  <a:gd name="T33" fmla="*/ 66 h 210"/>
                  <a:gd name="T34" fmla="*/ 156 w 185"/>
                  <a:gd name="T35" fmla="*/ 48 h 210"/>
                  <a:gd name="T36" fmla="*/ 132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8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9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70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1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2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3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2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D8F85B3-79C6-4767-AA59-5AB462FC4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29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536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1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2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3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4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5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6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7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8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9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0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4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5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7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8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8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8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8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8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F23652D-7D7C-4D4C-AC89-237F5B4E6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0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104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77 w 2780"/>
                <a:gd name="T1" fmla="*/ 18 h 953"/>
                <a:gd name="T2" fmla="*/ 2687 w 2780"/>
                <a:gd name="T3" fmla="*/ 24 h 953"/>
                <a:gd name="T4" fmla="*/ 2621 w 2780"/>
                <a:gd name="T5" fmla="*/ 102 h 953"/>
                <a:gd name="T6" fmla="*/ 2519 w 2780"/>
                <a:gd name="T7" fmla="*/ 156 h 953"/>
                <a:gd name="T8" fmla="*/ 2513 w 2780"/>
                <a:gd name="T9" fmla="*/ 222 h 953"/>
                <a:gd name="T10" fmla="*/ 2495 w 2780"/>
                <a:gd name="T11" fmla="*/ 246 h 953"/>
                <a:gd name="T12" fmla="*/ 2477 w 2780"/>
                <a:gd name="T13" fmla="*/ 252 h 953"/>
                <a:gd name="T14" fmla="*/ 2405 w 2780"/>
                <a:gd name="T15" fmla="*/ 210 h 953"/>
                <a:gd name="T16" fmla="*/ 2267 w 2780"/>
                <a:gd name="T17" fmla="*/ 192 h 953"/>
                <a:gd name="T18" fmla="*/ 2243 w 2780"/>
                <a:gd name="T19" fmla="*/ 186 h 953"/>
                <a:gd name="T20" fmla="*/ 2225 w 2780"/>
                <a:gd name="T21" fmla="*/ 192 h 953"/>
                <a:gd name="T22" fmla="*/ 2153 w 2780"/>
                <a:gd name="T23" fmla="*/ 228 h 953"/>
                <a:gd name="T24" fmla="*/ 2117 w 2780"/>
                <a:gd name="T25" fmla="*/ 240 h 953"/>
                <a:gd name="T26" fmla="*/ 2093 w 2780"/>
                <a:gd name="T27" fmla="*/ 246 h 953"/>
                <a:gd name="T28" fmla="*/ 2081 w 2780"/>
                <a:gd name="T29" fmla="*/ 258 h 953"/>
                <a:gd name="T30" fmla="*/ 2081 w 2780"/>
                <a:gd name="T31" fmla="*/ 276 h 953"/>
                <a:gd name="T32" fmla="*/ 2058 w 2780"/>
                <a:gd name="T33" fmla="*/ 300 h 953"/>
                <a:gd name="T34" fmla="*/ 2040 w 2780"/>
                <a:gd name="T35" fmla="*/ 312 h 953"/>
                <a:gd name="T36" fmla="*/ 2028 w 2780"/>
                <a:gd name="T37" fmla="*/ 324 h 953"/>
                <a:gd name="T38" fmla="*/ 2016 w 2780"/>
                <a:gd name="T39" fmla="*/ 336 h 953"/>
                <a:gd name="T40" fmla="*/ 1985 w 2780"/>
                <a:gd name="T41" fmla="*/ 342 h 953"/>
                <a:gd name="T42" fmla="*/ 1919 w 2780"/>
                <a:gd name="T43" fmla="*/ 336 h 953"/>
                <a:gd name="T44" fmla="*/ 1883 w 2780"/>
                <a:gd name="T45" fmla="*/ 330 h 953"/>
                <a:gd name="T46" fmla="*/ 1871 w 2780"/>
                <a:gd name="T47" fmla="*/ 342 h 953"/>
                <a:gd name="T48" fmla="*/ 1859 w 2780"/>
                <a:gd name="T49" fmla="*/ 354 h 953"/>
                <a:gd name="T50" fmla="*/ 1829 w 2780"/>
                <a:gd name="T51" fmla="*/ 360 h 953"/>
                <a:gd name="T52" fmla="*/ 1770 w 2780"/>
                <a:gd name="T53" fmla="*/ 342 h 953"/>
                <a:gd name="T54" fmla="*/ 1746 w 2780"/>
                <a:gd name="T55" fmla="*/ 342 h 953"/>
                <a:gd name="T56" fmla="*/ 1722 w 2780"/>
                <a:gd name="T57" fmla="*/ 354 h 953"/>
                <a:gd name="T58" fmla="*/ 1661 w 2780"/>
                <a:gd name="T59" fmla="*/ 425 h 953"/>
                <a:gd name="T60" fmla="*/ 1619 w 2780"/>
                <a:gd name="T61" fmla="*/ 569 h 953"/>
                <a:gd name="T62" fmla="*/ 1619 w 2780"/>
                <a:gd name="T63" fmla="*/ 593 h 953"/>
                <a:gd name="T64" fmla="*/ 1625 w 2780"/>
                <a:gd name="T65" fmla="*/ 641 h 953"/>
                <a:gd name="T66" fmla="*/ 1643 w 2780"/>
                <a:gd name="T67" fmla="*/ 659 h 953"/>
                <a:gd name="T68" fmla="*/ 1637 w 2780"/>
                <a:gd name="T69" fmla="*/ 671 h 953"/>
                <a:gd name="T70" fmla="*/ 1625 w 2780"/>
                <a:gd name="T71" fmla="*/ 683 h 953"/>
                <a:gd name="T72" fmla="*/ 1547 w 2780"/>
                <a:gd name="T73" fmla="*/ 689 h 953"/>
                <a:gd name="T74" fmla="*/ 1470 w 2780"/>
                <a:gd name="T75" fmla="*/ 629 h 953"/>
                <a:gd name="T76" fmla="*/ 1337 w 2780"/>
                <a:gd name="T77" fmla="*/ 587 h 953"/>
                <a:gd name="T78" fmla="*/ 1188 w 2780"/>
                <a:gd name="T79" fmla="*/ 671 h 953"/>
                <a:gd name="T80" fmla="*/ 1019 w 2780"/>
                <a:gd name="T81" fmla="*/ 731 h 953"/>
                <a:gd name="T82" fmla="*/ 816 w 2780"/>
                <a:gd name="T83" fmla="*/ 743 h 953"/>
                <a:gd name="T84" fmla="*/ 630 w 2780"/>
                <a:gd name="T85" fmla="*/ 701 h 953"/>
                <a:gd name="T86" fmla="*/ 570 w 2780"/>
                <a:gd name="T87" fmla="*/ 695 h 953"/>
                <a:gd name="T88" fmla="*/ 558 w 2780"/>
                <a:gd name="T89" fmla="*/ 701 h 953"/>
                <a:gd name="T90" fmla="*/ 522 w 2780"/>
                <a:gd name="T91" fmla="*/ 731 h 953"/>
                <a:gd name="T92" fmla="*/ 437 w 2780"/>
                <a:gd name="T93" fmla="*/ 809 h 953"/>
                <a:gd name="T94" fmla="*/ 407 w 2780"/>
                <a:gd name="T95" fmla="*/ 821 h 953"/>
                <a:gd name="T96" fmla="*/ 383 w 2780"/>
                <a:gd name="T97" fmla="*/ 821 h 953"/>
                <a:gd name="T98" fmla="*/ 336 w 2780"/>
                <a:gd name="T99" fmla="*/ 827 h 953"/>
                <a:gd name="T100" fmla="*/ 210 w 2780"/>
                <a:gd name="T101" fmla="*/ 851 h 953"/>
                <a:gd name="T102" fmla="*/ 174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9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5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C9337DD-71A5-4435-B4F1-FD136AEC8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5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1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128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265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6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7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8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9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0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1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2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3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4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5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6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77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12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130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1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2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3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4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5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6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7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8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9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0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1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2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3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4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5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6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7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8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49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0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1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2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3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4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5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6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7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8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59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0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1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2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3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4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5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6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7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8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69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0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1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2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3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4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5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6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7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8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79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0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1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2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3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4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5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6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7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8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9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0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1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2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3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4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5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6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7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8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99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0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1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2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3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4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5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6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7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8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09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0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1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2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3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4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5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6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7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8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19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0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1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2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4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5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6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7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8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9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0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1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2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3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4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5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6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7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8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39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0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1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2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3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4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5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6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7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8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49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0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1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2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3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4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5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6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7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8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59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0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1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62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6 h 154"/>
                  <a:gd name="T2" fmla="*/ 28 w 144"/>
                  <a:gd name="T3" fmla="*/ 69 h 154"/>
                  <a:gd name="T4" fmla="*/ 55 w 144"/>
                  <a:gd name="T5" fmla="*/ 54 h 154"/>
                  <a:gd name="T6" fmla="*/ 29 w 144"/>
                  <a:gd name="T7" fmla="*/ 25 h 154"/>
                  <a:gd name="T8" fmla="*/ 49 w 144"/>
                  <a:gd name="T9" fmla="*/ 15 h 154"/>
                  <a:gd name="T10" fmla="*/ 55 w 144"/>
                  <a:gd name="T11" fmla="*/ 24 h 154"/>
                  <a:gd name="T12" fmla="*/ 67 w 144"/>
                  <a:gd name="T13" fmla="*/ 21 h 154"/>
                  <a:gd name="T14" fmla="*/ 46 w 144"/>
                  <a:gd name="T15" fmla="*/ 1 h 154"/>
                  <a:gd name="T16" fmla="*/ 17 w 144"/>
                  <a:gd name="T17" fmla="*/ 15 h 154"/>
                  <a:gd name="T18" fmla="*/ 43 w 144"/>
                  <a:gd name="T19" fmla="*/ 48 h 154"/>
                  <a:gd name="T20" fmla="*/ 13 w 144"/>
                  <a:gd name="T21" fmla="*/ 45 h 154"/>
                  <a:gd name="T22" fmla="*/ 0 w 144"/>
                  <a:gd name="T23" fmla="*/ 46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8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98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8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8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8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09AFCB9-1EEF-40C6-BF7E-E8F82E335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8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2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  <p:sldLayoutId id="214748397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337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5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8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8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D6D2375-4B5B-49E3-B52E-1034C8FD0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38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3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1F67744-1349-4EFC-A5C0-F363BF691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7178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9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0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10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4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505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201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506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6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7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08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8227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508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8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8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09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0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0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8228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824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2 w 305"/>
                    <a:gd name="T1" fmla="*/ 427 h 426"/>
                    <a:gd name="T2" fmla="*/ 306 w 305"/>
                    <a:gd name="T3" fmla="*/ 427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2 w 305"/>
                    <a:gd name="T9" fmla="*/ 427 h 426"/>
                    <a:gd name="T10" fmla="*/ 282 w 305"/>
                    <a:gd name="T11" fmla="*/ 427 h 426"/>
                    <a:gd name="T12" fmla="*/ 282 w 305"/>
                    <a:gd name="T13" fmla="*/ 427 h 4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4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7 h 486"/>
                    <a:gd name="T2" fmla="*/ 48 w 347"/>
                    <a:gd name="T3" fmla="*/ 487 h 486"/>
                    <a:gd name="T4" fmla="*/ 348 w 347"/>
                    <a:gd name="T5" fmla="*/ 72 h 486"/>
                    <a:gd name="T6" fmla="*/ 348 w 347"/>
                    <a:gd name="T7" fmla="*/ 0 h 486"/>
                    <a:gd name="T8" fmla="*/ 0 w 347"/>
                    <a:gd name="T9" fmla="*/ 487 h 486"/>
                    <a:gd name="T10" fmla="*/ 24 w 347"/>
                    <a:gd name="T11" fmla="*/ 487 h 486"/>
                    <a:gd name="T12" fmla="*/ 24 w 347"/>
                    <a:gd name="T13" fmla="*/ 487 h 4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822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510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0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0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0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1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1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1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1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11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511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1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2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3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11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5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6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37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512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12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2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12557F2-3211-48BC-91A7-FD16AEE88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512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5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9224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9238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9252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9253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9254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55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56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9257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9258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9259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9260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>
                          <a:defRPr/>
                        </a:pPr>
                        <a:endParaRPr lang="ru-RU"/>
                      </a:p>
                    </p:txBody>
                  </p:sp>
                  <p:grpSp>
                    <p:nvGrpSpPr>
                      <p:cNvPr id="9261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9262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3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4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5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6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7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8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69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0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1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2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3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4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5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6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7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8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79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0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1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2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3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4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5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6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7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8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89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0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1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2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3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4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5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6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297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grpSp>
                      <p:nvGrpSpPr>
                        <p:cNvPr id="9298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9335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1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36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37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38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39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4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0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1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6" y="1867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2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3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9" y="1538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4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59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5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  <p:sp>
                        <p:nvSpPr>
                          <p:cNvPr id="9346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7" y="1004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ru-RU"/>
                          </a:p>
                        </p:txBody>
                      </p:sp>
                    </p:grpSp>
                    <p:sp>
                      <p:nvSpPr>
                        <p:cNvPr id="9299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0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1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2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3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4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5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6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7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8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09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0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1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2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3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4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5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6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7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8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19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0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1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2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3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4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5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6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7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8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29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30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31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32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33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  <p:sp>
                      <p:nvSpPr>
                        <p:cNvPr id="9334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/>
                        <a:lstStyle/>
                        <a:p>
                          <a:pPr>
                            <a:defRPr/>
                          </a:pPr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9239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9240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241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9242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9243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4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5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6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7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8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49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50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251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</p:grpSp>
        <p:grpSp>
          <p:nvGrpSpPr>
            <p:cNvPr id="9225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9226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7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8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29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30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8" y="2695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31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32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574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4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4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6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4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4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/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74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4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4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5042361-52A4-4C09-9305-83BD3D46F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74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4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50825" y="1341438"/>
            <a:ext cx="7345363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i="1" u="sng">
                <a:solidFill>
                  <a:srgbClr val="8CDE1E"/>
                </a:solidFill>
                <a:latin typeface="Times New Roman" pitchFamily="18" charset="0"/>
              </a:rPr>
              <a:t>«В мире</a:t>
            </a:r>
            <a:r>
              <a:rPr lang="ru-RU" sz="6600" b="1" i="1">
                <a:solidFill>
                  <a:srgbClr val="8CDE1E"/>
                </a:solidFill>
                <a:latin typeface="Times New Roman" pitchFamily="18" charset="0"/>
              </a:rPr>
              <a:t> </a:t>
            </a:r>
          </a:p>
          <a:p>
            <a:r>
              <a:rPr lang="ru-RU" sz="6600" b="1" i="1">
                <a:solidFill>
                  <a:srgbClr val="8CDE1E"/>
                </a:solidFill>
                <a:latin typeface="Times New Roman" pitchFamily="18" charset="0"/>
              </a:rPr>
              <a:t>              </a:t>
            </a:r>
            <a:r>
              <a:rPr lang="ru-RU" sz="6600" b="1" i="1" u="sng">
                <a:solidFill>
                  <a:srgbClr val="8CDE1E"/>
                </a:solidFill>
                <a:latin typeface="Times New Roman" pitchFamily="18" charset="0"/>
              </a:rPr>
              <a:t>прекрасного»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539750" y="4868863"/>
            <a:ext cx="5994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79312B"/>
                </a:solidFill>
              </a:rPr>
              <a:t>Заочная экскурсия </a:t>
            </a:r>
          </a:p>
          <a:p>
            <a:r>
              <a:rPr lang="ru-RU" sz="3600" b="1" i="1">
                <a:solidFill>
                  <a:srgbClr val="79312B"/>
                </a:solidFill>
              </a:rPr>
              <a:t>                 по музеям мира</a:t>
            </a:r>
          </a:p>
        </p:txBody>
      </p:sp>
      <p:pic>
        <p:nvPicPr>
          <p:cNvPr id="21508" name="Picture 7" descr="top_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692150"/>
            <a:ext cx="26638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Лувр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152525" y="377825"/>
            <a:ext cx="6507163" cy="4287838"/>
          </a:xfrm>
          <a:noFill/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140200" y="4851400"/>
            <a:ext cx="22463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 i="1" u="sng"/>
              <a:t>Лувр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джаконда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88913"/>
            <a:ext cx="4176712" cy="5400675"/>
          </a:xfrm>
          <a:noFill/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1763713" y="5734050"/>
            <a:ext cx="42322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i="1" u="sng"/>
              <a:t>« Джоконда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девочка с персиками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981075"/>
            <a:ext cx="3730625" cy="4191000"/>
          </a:xfrm>
          <a:noFill/>
        </p:spPr>
      </p:pic>
      <p:pic>
        <p:nvPicPr>
          <p:cNvPr id="32771" name="Picture 6" descr="вера мамонтова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80063" y="188913"/>
            <a:ext cx="2868612" cy="4608512"/>
          </a:xfrm>
          <a:noFill/>
        </p:spPr>
      </p:pic>
      <p:sp>
        <p:nvSpPr>
          <p:cNvPr id="32772" name="Text Box 9"/>
          <p:cNvSpPr txBox="1">
            <a:spLocks noChangeArrowheads="1"/>
          </p:cNvSpPr>
          <p:nvPr/>
        </p:nvSpPr>
        <p:spPr bwMode="auto">
          <a:xfrm>
            <a:off x="0" y="5303838"/>
            <a:ext cx="393541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/>
              <a:t>В. М. Васнецов</a:t>
            </a:r>
          </a:p>
          <a:p>
            <a:r>
              <a:rPr lang="ru-RU" sz="3200" b="1" i="1" u="sng"/>
              <a:t>« Девочка с</a:t>
            </a:r>
            <a:r>
              <a:rPr lang="ru-RU" sz="3200" b="1" i="1"/>
              <a:t> </a:t>
            </a:r>
          </a:p>
          <a:p>
            <a:r>
              <a:rPr lang="ru-RU" sz="3200" b="1" i="1"/>
              <a:t>           </a:t>
            </a:r>
            <a:r>
              <a:rPr lang="ru-RU" sz="3200" b="1" i="1" u="sng"/>
              <a:t>персиками »</a:t>
            </a:r>
          </a:p>
        </p:txBody>
      </p:sp>
      <p:sp>
        <p:nvSpPr>
          <p:cNvPr id="32773" name="Text Box 10"/>
          <p:cNvSpPr txBox="1">
            <a:spLocks noChangeArrowheads="1"/>
          </p:cNvSpPr>
          <p:nvPr/>
        </p:nvSpPr>
        <p:spPr bwMode="auto">
          <a:xfrm>
            <a:off x="5148263" y="4941888"/>
            <a:ext cx="3697287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 u="sng">
                <a:solidFill>
                  <a:srgbClr val="79312B"/>
                </a:solidFill>
              </a:rPr>
              <a:t>« Абрамцевская</a:t>
            </a:r>
            <a:r>
              <a:rPr lang="ru-RU" sz="3200" b="1" i="1">
                <a:solidFill>
                  <a:srgbClr val="79312B"/>
                </a:solidFill>
              </a:rPr>
              <a:t>  </a:t>
            </a:r>
          </a:p>
          <a:p>
            <a:pPr algn="ctr"/>
            <a:r>
              <a:rPr lang="ru-RU" sz="3200" b="1" i="1">
                <a:solidFill>
                  <a:srgbClr val="79312B"/>
                </a:solidFill>
              </a:rPr>
              <a:t>               </a:t>
            </a:r>
            <a:r>
              <a:rPr lang="ru-RU" sz="3200" b="1" i="1" u="sng">
                <a:solidFill>
                  <a:srgbClr val="79312B"/>
                </a:solidFill>
              </a:rPr>
              <a:t>богиня »</a:t>
            </a:r>
          </a:p>
          <a:p>
            <a:pPr algn="ctr"/>
            <a:r>
              <a:rPr lang="ru-RU" sz="3200" b="1" i="1">
                <a:solidFill>
                  <a:srgbClr val="79312B"/>
                </a:solidFill>
              </a:rPr>
              <a:t>В. М. Васнецов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богатыри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65163"/>
            <a:ext cx="7848600" cy="5119687"/>
          </a:xfrm>
          <a:noFill/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187450" y="5876925"/>
            <a:ext cx="7581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u="sng"/>
              <a:t>В. М. Васнецов  «Богатыри»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грачи прилетели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404813"/>
            <a:ext cx="5184775" cy="5022850"/>
          </a:xfrm>
          <a:noFill/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23813" y="5589588"/>
            <a:ext cx="91201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u="sng"/>
              <a:t>А. К. Саврасов «Грачи прилетели»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кончаловский п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849313"/>
            <a:ext cx="5472112" cy="4160837"/>
          </a:xfrm>
          <a:noFill/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395288" y="5516563"/>
            <a:ext cx="87137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/>
              <a:t>П. П. Кончаловский  « Сирень  в  корзине»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трет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60350"/>
            <a:ext cx="6911975" cy="4392613"/>
          </a:xfrm>
          <a:noFill/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1403350" y="4840288"/>
            <a:ext cx="67770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/>
              <a:t>Государственная </a:t>
            </a:r>
          </a:p>
          <a:p>
            <a:r>
              <a:rPr lang="ru-RU" sz="3200" b="1" i="1"/>
              <a:t>                        </a:t>
            </a:r>
            <a:r>
              <a:rPr lang="ru-RU" sz="3200" b="1" i="1" u="sng"/>
              <a:t>Третьяковская</a:t>
            </a:r>
            <a:r>
              <a:rPr lang="ru-RU" sz="3200" b="1" i="1"/>
              <a:t> </a:t>
            </a:r>
          </a:p>
          <a:p>
            <a:r>
              <a:rPr lang="ru-RU" sz="3200" b="1" i="1"/>
              <a:t>                                            </a:t>
            </a:r>
            <a:r>
              <a:rPr lang="ru-RU" sz="3200" b="1" i="1" u="sng"/>
              <a:t>галерея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эрмитаж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60350"/>
            <a:ext cx="6048375" cy="4208463"/>
          </a:xfrm>
          <a:noFill/>
        </p:spPr>
      </p:pic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1166813" y="4810125"/>
            <a:ext cx="6958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u="sng"/>
              <a:t>Государственный  Эрмитаж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Лувр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554038"/>
            <a:ext cx="5543550" cy="4130675"/>
          </a:xfrm>
          <a:noFill/>
        </p:spPr>
      </p:pic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4140200" y="4851400"/>
            <a:ext cx="22463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 i="1" u="sng"/>
              <a:t>Лувр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троица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549275"/>
            <a:ext cx="5472112" cy="4392613"/>
          </a:xfrm>
          <a:noFill/>
        </p:spPr>
      </p:pic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1527175" y="5165725"/>
            <a:ext cx="6759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i="1" u="sng"/>
              <a:t>А. Рублёв « Троица 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богатыри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65163"/>
            <a:ext cx="7848600" cy="5119687"/>
          </a:xfrm>
          <a:noFill/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187450" y="5876925"/>
            <a:ext cx="7581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u="sng"/>
              <a:t>В. М. Васнецов  «Богатыри»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арелка">
  <a:themeElements>
    <a:clrScheme name="Тарелка 4">
      <a:dk1>
        <a:srgbClr val="666A5C"/>
      </a:dk1>
      <a:lt1>
        <a:srgbClr val="FFFFFF"/>
      </a:lt1>
      <a:dk2>
        <a:srgbClr val="757868"/>
      </a:dk2>
      <a:lt2>
        <a:srgbClr val="C4C3AA"/>
      </a:lt2>
      <a:accent1>
        <a:srgbClr val="9AC2C0"/>
      </a:accent1>
      <a:accent2>
        <a:srgbClr val="4D4F45"/>
      </a:accent2>
      <a:accent3>
        <a:srgbClr val="BDBEB9"/>
      </a:accent3>
      <a:accent4>
        <a:srgbClr val="DADADA"/>
      </a:accent4>
      <a:accent5>
        <a:srgbClr val="CADDDC"/>
      </a:accent5>
      <a:accent6>
        <a:srgbClr val="45473E"/>
      </a:accent6>
      <a:hlink>
        <a:srgbClr val="009999"/>
      </a:hlink>
      <a:folHlink>
        <a:srgbClr val="BFCB4F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86</Words>
  <Application>Microsoft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12</vt:i4>
      </vt:variant>
    </vt:vector>
  </HeadingPairs>
  <TitlesOfParts>
    <vt:vector size="29" baseType="lpstr">
      <vt:lpstr>Arial</vt:lpstr>
      <vt:lpstr>Calibri</vt:lpstr>
      <vt:lpstr>Wingdings</vt:lpstr>
      <vt:lpstr>Times New Roman</vt:lpstr>
      <vt:lpstr>Verdana</vt:lpstr>
      <vt:lpstr>Tahoma</vt:lpstr>
      <vt:lpstr>Arial Black</vt:lpstr>
      <vt:lpstr>Кимоно</vt:lpstr>
      <vt:lpstr>Круги</vt:lpstr>
      <vt:lpstr>Клен</vt:lpstr>
      <vt:lpstr>Склон</vt:lpstr>
      <vt:lpstr>Граница</vt:lpstr>
      <vt:lpstr>Занавес</vt:lpstr>
      <vt:lpstr>Каскад</vt:lpstr>
      <vt:lpstr>Сетка с тенью</vt:lpstr>
      <vt:lpstr>Тарелка</vt:lpstr>
      <vt:lpstr>Трава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Гость</cp:lastModifiedBy>
  <cp:revision>22</cp:revision>
  <dcterms:created xsi:type="dcterms:W3CDTF">1601-01-01T00:00:00Z</dcterms:created>
  <dcterms:modified xsi:type="dcterms:W3CDTF">2019-05-07T07:51:08Z</dcterms:modified>
</cp:coreProperties>
</file>