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7" r:id="rId2"/>
    <p:sldId id="258" r:id="rId3"/>
    <p:sldId id="260" r:id="rId4"/>
    <p:sldId id="263" r:id="rId5"/>
    <p:sldId id="264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79" d="100"/>
          <a:sy n="79" d="100"/>
        </p:scale>
        <p:origin x="-2532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0FCF5F-4D4F-42A8-A59E-261A4AB25E06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CF53F2-FAFB-440C-B626-FAC39350A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63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7DC30-E1DD-44AB-97EB-44ED576D34D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D1C2-E393-4797-8FE8-89C3BD0F87BA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D7A6F-EEB4-44AA-9892-B9FD1A66D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20F61-A2F9-43E0-A0E4-AAE1F2C1F75F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7F3A2-CA38-47B1-AD0C-D0D45DBCF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F438D-6C00-4BFC-91DE-DB5FFA385B2F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61185-4604-433A-8449-5C128C1DB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DBBAD-899E-41D5-B9E6-E97A5EB4102F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435D-DC6E-41C4-82D6-291ED82A0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D15A4-8A81-43D7-A108-AB69E0C7A381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71574-9435-4D21-8C9F-53D36BFC9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B4CE9-4F47-4F89-BAE3-72567F9176EC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80C64-C9EF-400A-89C5-9B5E99914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233C7-5403-42FF-91B0-310A1701EF45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C0470-3089-42AF-9791-0FACDCA67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959C5-19C9-46D5-B48B-DAA6528FDA46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349F0-68D4-4A74-9DDF-2598942D9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BC351-43B5-4FB9-AEAC-3EBB0F4E0C24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D26BC-5596-4489-8919-29B081178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CB69B-AF4B-4FBD-A0A7-5D336D830743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8A619-FAB2-491F-BD6F-7C10EF4E9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E4C6C-979A-4DB1-83B2-0FD313DCA3C7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E081C-624A-4073-82B7-596D97A32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AEB5D9-BAE1-43A9-B47B-7DEB9882F1EA}" type="datetimeFigureOut">
              <a:rPr lang="ru-RU"/>
              <a:pPr>
                <a:defRPr/>
              </a:pPr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0B2508-F8B1-4E3B-A107-D269B90EE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525962"/>
          </a:xfrm>
        </p:spPr>
        <p:txBody>
          <a:bodyPr/>
          <a:lstStyle/>
          <a:p>
            <a:pPr eaLnBrk="1" hangingPunct="1"/>
            <a:r>
              <a:rPr lang="ru-RU" sz="4400" b="1" smtClean="0"/>
              <a:t>12х7</a:t>
            </a:r>
          </a:p>
          <a:p>
            <a:pPr eaLnBrk="1" hangingPunct="1"/>
            <a:r>
              <a:rPr lang="ru-RU" b="1" smtClean="0"/>
              <a:t> </a:t>
            </a:r>
            <a:r>
              <a:rPr lang="ru-RU" sz="4400" b="1" smtClean="0"/>
              <a:t>15х 6 </a:t>
            </a:r>
          </a:p>
          <a:p>
            <a:pPr eaLnBrk="1" hangingPunct="1"/>
            <a:r>
              <a:rPr lang="ru-RU" sz="4400" b="1" smtClean="0"/>
              <a:t>23 х4 </a:t>
            </a:r>
          </a:p>
          <a:p>
            <a:pPr eaLnBrk="1" hangingPunct="1"/>
            <a:r>
              <a:rPr lang="ru-RU" sz="4400" b="1" smtClean="0"/>
              <a:t>32х5 </a:t>
            </a:r>
          </a:p>
          <a:p>
            <a:pPr eaLnBrk="1" hangingPunct="1"/>
            <a:r>
              <a:rPr lang="ru-RU" sz="4400" b="1" smtClean="0"/>
              <a:t>46 х3</a:t>
            </a:r>
            <a:endParaRPr lang="ru-RU" sz="440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57438" y="1571625"/>
          <a:ext cx="1577975" cy="4379913"/>
        </p:xfrm>
        <a:graphic>
          <a:graphicData uri="http://schemas.openxmlformats.org/drawingml/2006/table">
            <a:tbl>
              <a:tblPr/>
              <a:tblGrid>
                <a:gridCol w="1577975"/>
              </a:tblGrid>
              <a:tr h="4379913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</a:rPr>
                        <a:t>84</a:t>
                      </a:r>
                    </a:p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</a:rPr>
                        <a:t>90</a:t>
                      </a:r>
                    </a:p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</a:rPr>
                        <a:t>92</a:t>
                      </a:r>
                    </a:p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</a:rPr>
                        <a:t>160</a:t>
                      </a:r>
                    </a:p>
                    <a:p>
                      <a:r>
                        <a:rPr lang="ru-RU" sz="5400" b="1" dirty="0" smtClean="0">
                          <a:solidFill>
                            <a:srgbClr val="FF0000"/>
                          </a:solidFill>
                        </a:rPr>
                        <a:t>138</a:t>
                      </a:r>
                      <a:endParaRPr lang="ru-RU" sz="54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16" marB="45716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63248"/>
            <a:ext cx="4742004" cy="2062103"/>
          </a:xfrm>
        </p:spPr>
        <p:txBody>
          <a:bodyPr wrap="none" anchor="ctr">
            <a:spAutoFit/>
          </a:bodyPr>
          <a:lstStyle/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СУТ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12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Ч</a:t>
            </a:r>
            <a:r>
              <a:rPr lang="ru-RU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=        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Ч</a:t>
            </a:r>
            <a:endParaRPr lang="ru-RU" sz="2000" dirty="0" smtClean="0">
              <a:solidFill>
                <a:schemeClr val="tx1"/>
              </a:solidFill>
              <a:latin typeface="Arial" charset="0"/>
            </a:endParaRPr>
          </a:p>
          <a:p>
            <a:pPr algn="l">
              <a:spcBef>
                <a:spcPct val="0"/>
              </a:spcBef>
              <a:buFontTx/>
              <a:buNone/>
            </a:pPr>
            <a:endParaRPr lang="ru-RU" b="1" dirty="0" smtClean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 algn="l">
              <a:spcBef>
                <a:spcPct val="0"/>
              </a:spcBef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270</a:t>
            </a:r>
            <a:r>
              <a:rPr lang="ru-RU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=          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МИН                 С</a:t>
            </a:r>
            <a:endParaRPr lang="ru-RU" sz="2000" dirty="0" smtClean="0">
              <a:solidFill>
                <a:schemeClr val="tx1"/>
              </a:solidFill>
              <a:latin typeface="Arial" charset="0"/>
            </a:endParaRPr>
          </a:p>
          <a:p>
            <a:pPr algn="l">
              <a:spcBef>
                <a:spcPct val="0"/>
              </a:spcBef>
              <a:buFontTx/>
              <a:buNone/>
            </a:pPr>
            <a:endParaRPr lang="ru-RU" b="1" dirty="0" smtClean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86125" y="3857625"/>
          <a:ext cx="714375" cy="640034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639763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697" marB="45697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219450" y="4864100"/>
          <a:ext cx="682625" cy="640034"/>
        </p:xfrm>
        <a:graphic>
          <a:graphicData uri="http://schemas.openxmlformats.org/drawingml/2006/table">
            <a:tbl>
              <a:tblPr/>
              <a:tblGrid>
                <a:gridCol w="682625"/>
              </a:tblGrid>
              <a:tr h="639763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697" marB="45697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714875" y="4857750"/>
          <a:ext cx="819150" cy="642938"/>
        </p:xfrm>
        <a:graphic>
          <a:graphicData uri="http://schemas.openxmlformats.org/drawingml/2006/table">
            <a:tbl>
              <a:tblPr/>
              <a:tblGrid>
                <a:gridCol w="819150"/>
              </a:tblGrid>
              <a:tr h="642938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 marL="91461" marR="91461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636912"/>
            <a:ext cx="6400800" cy="1643063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ЛЕБЕДИ  МОГУТ  ПРОЛЕТЕТЬ  ЗА  3ЧАСА  240 КМ . СКОЛЬКО  ОНИ  ПРОЛЕТЯТ  ЗА  15 ЧАСОВ?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857250"/>
            <a:ext cx="3743325" cy="1571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/>
              <a:t>ЗА  МОРЕМ  ЖИТЬЕ  НЕ  ХУДО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В  СВЕТЕ  Ж  ВОТ  КАКОЕ  ЧУДО</a:t>
            </a:r>
            <a:r>
              <a:rPr lang="ru-RU" sz="2800" dirty="0" smtClean="0"/>
              <a:t>...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4331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2925" y="-6350"/>
            <a:ext cx="4370388" cy="658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468313" y="2805113"/>
            <a:ext cx="3671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/>
              <a:t>500-6300:(57+х)=430</a:t>
            </a:r>
            <a:r>
              <a:rPr lang="ru-RU"/>
              <a:t>  </a:t>
            </a: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468313" y="3554413"/>
            <a:ext cx="35274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/>
              <a:t>180+(927+х):8=300    </a:t>
            </a:r>
          </a:p>
          <a:p>
            <a:r>
              <a:rPr lang="ru-RU" sz="2800" b="1"/>
              <a:t>    </a:t>
            </a:r>
          </a:p>
          <a:p>
            <a:r>
              <a:rPr lang="ru-RU" sz="2800" b="1"/>
              <a:t>728-(х+57)</a:t>
            </a:r>
            <a:r>
              <a:rPr lang="ru-RU" sz="2800" b="1">
                <a:cs typeface="Arial" charset="0"/>
              </a:rPr>
              <a:t>•</a:t>
            </a:r>
            <a:r>
              <a:rPr lang="ru-RU" sz="2800" b="1"/>
              <a:t>7=98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714500"/>
            <a:ext cx="4143375" cy="19288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/>
              <a:t> Белка  нагрызла несколько  изумрудов. Их  было  бы  50, если бы  она  нагрызла в  2  раза  больше, да  еще  1/5  от  50, да  еще  2  изумруда.  Сколько  изумрудов  нагрызла белка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785813" y="5286375"/>
            <a:ext cx="3786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59300" algn="l"/>
              </a:tabLst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ИЗУМРУДОВ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63"/>
            <a:ext cx="8001000" cy="57864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14313" y="2786063"/>
          <a:ext cx="3714750" cy="3711575"/>
        </p:xfrm>
        <a:graphic>
          <a:graphicData uri="http://schemas.openxmlformats.org/drawingml/2006/table">
            <a:tbl>
              <a:tblPr/>
              <a:tblGrid>
                <a:gridCol w="3714750"/>
              </a:tblGrid>
              <a:tr h="3711575"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baseline="0" dirty="0" smtClean="0"/>
                        <a:t>         </a:t>
                      </a:r>
                    </a:p>
                    <a:p>
                      <a:r>
                        <a:rPr lang="ru-RU" sz="1800" baseline="0" dirty="0" smtClean="0"/>
                        <a:t>                                 </a:t>
                      </a:r>
                    </a:p>
                    <a:p>
                      <a:endParaRPr lang="ru-RU" sz="1800" baseline="0" dirty="0" smtClean="0"/>
                    </a:p>
                    <a:p>
                      <a:r>
                        <a:rPr lang="ru-RU" sz="1800" baseline="0" dirty="0" smtClean="0"/>
                        <a:t>                                4км</a:t>
                      </a:r>
                    </a:p>
                    <a:p>
                      <a:r>
                        <a:rPr lang="ru-RU" sz="1800" baseline="0" dirty="0" smtClean="0"/>
                        <a:t>                                          6км</a:t>
                      </a:r>
                    </a:p>
                    <a:p>
                      <a:endParaRPr lang="ru-RU" sz="1800" baseline="0" dirty="0" smtClean="0"/>
                    </a:p>
                    <a:p>
                      <a:r>
                        <a:rPr lang="ru-RU" sz="1800" baseline="0" dirty="0" smtClean="0">
                          <a:solidFill>
                            <a:srgbClr val="00B050"/>
                          </a:solidFill>
                        </a:rPr>
                        <a:t>                                                           </a:t>
                      </a:r>
                    </a:p>
                    <a:p>
                      <a:r>
                        <a:rPr lang="ru-RU" sz="1800" baseline="0" dirty="0" smtClean="0"/>
                        <a:t>                                                            7км</a:t>
                      </a:r>
                    </a:p>
                    <a:p>
                      <a:endParaRPr lang="ru-RU" sz="1800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endParaRPr lang="ru-RU" sz="1800" baseline="0" dirty="0" smtClean="0"/>
                    </a:p>
                    <a:p>
                      <a:endParaRPr lang="ru-RU" sz="1800" baseline="0" dirty="0" smtClean="0"/>
                    </a:p>
                    <a:p>
                      <a:r>
                        <a:rPr lang="ru-RU" sz="1800" baseline="0" dirty="0" smtClean="0"/>
                        <a:t>                    11км</a:t>
                      </a:r>
                    </a:p>
                  </a:txBody>
                  <a:tcPr marL="91439" marR="91439" marT="45715" marB="45715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Фигура, имеющая форму буквы L 15"/>
          <p:cNvSpPr/>
          <p:nvPr/>
        </p:nvSpPr>
        <p:spPr>
          <a:xfrm>
            <a:off x="571500" y="3357563"/>
            <a:ext cx="2714625" cy="2714625"/>
          </a:xfrm>
          <a:prstGeom prst="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357188" y="214313"/>
            <a:ext cx="3386137" cy="2243137"/>
          </a:xfrm>
        </p:spPr>
        <p:txBody>
          <a:bodyPr/>
          <a:lstStyle/>
          <a:p>
            <a:pPr eaLnBrk="1" hangingPunct="1"/>
            <a:r>
              <a:rPr lang="ru-RU" sz="2400" i="1" smtClean="0"/>
              <a:t>ВОТ  ОТКРЫЛ  ЦАРЕВИЧ  ОЧИ,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i="1" smtClean="0"/>
              <a:t>ОТРЯСАЯ  ГРЕЗЫ  НОЧИ,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i="1" smtClean="0"/>
              <a:t>ВИДИТ  ГОРОД  ОН  БОЛЬШОЙ.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43125"/>
            <a:ext cx="4429125" cy="407193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120м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50м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5588" y="-6350"/>
            <a:ext cx="4870450" cy="658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Куб 6"/>
          <p:cNvSpPr/>
          <p:nvPr/>
        </p:nvSpPr>
        <p:spPr>
          <a:xfrm>
            <a:off x="7215188" y="785813"/>
            <a:ext cx="642937" cy="107156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Куб 7"/>
          <p:cNvSpPr/>
          <p:nvPr/>
        </p:nvSpPr>
        <p:spPr>
          <a:xfrm rot="16200000">
            <a:off x="392907" y="3321844"/>
            <a:ext cx="3071812" cy="17145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500" y="4500563"/>
            <a:ext cx="2714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lang="ru-RU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> = 180000 м</a:t>
            </a:r>
            <a:r>
              <a:rPr lang="ru-RU" sz="2000" baseline="3000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16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125</Words>
  <Application>Microsoft Office PowerPoint</Application>
  <PresentationFormat>Экран (4:3)</PresentationFormat>
  <Paragraphs>65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   </vt:lpstr>
      <vt:lpstr>Презентация PowerPoint</vt:lpstr>
      <vt:lpstr>ЗА  МОРЕМ  ЖИТЬЕ  НЕ  ХУДО   В  СВЕТЕ  Ж  ВОТ  КАКОЕ  ЧУДО... </vt:lpstr>
      <vt:lpstr> Белка  нагрызла несколько  изумрудов. Их  было  бы  50, если бы  она  нагрызла в  2  раза  больше, да  еще  1/5  от  50, да  еще  2  изумруда.  Сколько  изумрудов  нагрызла белка?</vt:lpstr>
      <vt:lpstr>Презентация PowerPoint</vt:lpstr>
      <vt:lpstr>ВОТ  ОТКРЫЛ  ЦАРЕВИЧ  ОЧИ, ОТРЯСАЯ  ГРЕЗЫ  НОЧИ, ВИДИТ  ГОРОД  ОН  БОЛЬШОЙ.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НА ТРЕХЗНАЧНОЕ  ЧИСЛО, В КОТОРОМ ОТСУТСТВУЕТ  РАЗРЯД  ДЕСЯТКОВ.</dc:title>
  <dc:creator>Larisa</dc:creator>
  <cp:lastModifiedBy>admin</cp:lastModifiedBy>
  <cp:revision>63</cp:revision>
  <dcterms:created xsi:type="dcterms:W3CDTF">2010-01-18T08:17:42Z</dcterms:created>
  <dcterms:modified xsi:type="dcterms:W3CDTF">2017-04-04T03:58:47Z</dcterms:modified>
</cp:coreProperties>
</file>