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8" r:id="rId4"/>
    <p:sldId id="267" r:id="rId5"/>
    <p:sldId id="270" r:id="rId6"/>
    <p:sldId id="261" r:id="rId7"/>
    <p:sldId id="262" r:id="rId8"/>
    <p:sldId id="266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6" d="100"/>
          <a:sy n="86" d="100"/>
        </p:scale>
        <p:origin x="-2250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2DE9-8644-4107-9B58-BFBD9D9F6CAC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B1ED8-C190-4FDD-9141-596774D3D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2DE9-8644-4107-9B58-BFBD9D9F6CAC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B1ED8-C190-4FDD-9141-596774D3D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2DE9-8644-4107-9B58-BFBD9D9F6CAC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B1ED8-C190-4FDD-9141-596774D3D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2DE9-8644-4107-9B58-BFBD9D9F6CAC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B1ED8-C190-4FDD-9141-596774D3D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2DE9-8644-4107-9B58-BFBD9D9F6CAC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B1ED8-C190-4FDD-9141-596774D3D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2DE9-8644-4107-9B58-BFBD9D9F6CAC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B1ED8-C190-4FDD-9141-596774D3D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2DE9-8644-4107-9B58-BFBD9D9F6CAC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B1ED8-C190-4FDD-9141-596774D3D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2DE9-8644-4107-9B58-BFBD9D9F6CAC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B1ED8-C190-4FDD-9141-596774D3D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2DE9-8644-4107-9B58-BFBD9D9F6CAC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B1ED8-C190-4FDD-9141-596774D3D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2DE9-8644-4107-9B58-BFBD9D9F6CAC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B1ED8-C190-4FDD-9141-596774D3D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2DE9-8644-4107-9B58-BFBD9D9F6CAC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39B1ED8-C190-4FDD-9141-596774D3DF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B62DE9-8644-4107-9B58-BFBD9D9F6CAC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9B1ED8-C190-4FDD-9141-596774D3DF3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714488"/>
            <a:ext cx="8501122" cy="28575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3143248"/>
            <a:ext cx="5786478" cy="2928958"/>
          </a:xfrm>
        </p:spPr>
        <p:txBody>
          <a:bodyPr>
            <a:normAutofit/>
          </a:bodyPr>
          <a:lstStyle/>
          <a:p>
            <a:pPr algn="r">
              <a:spcBef>
                <a:spcPct val="50000"/>
              </a:spcBef>
              <a:buNone/>
              <a:defRPr/>
            </a:pPr>
            <a:r>
              <a:rPr lang="ru-RU" sz="1600" b="1" i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Винокурова</a:t>
            </a: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Мария Николаевна           </a:t>
            </a:r>
          </a:p>
          <a:p>
            <a:pPr algn="r">
              <a:spcBef>
                <a:spcPct val="50000"/>
              </a:spcBef>
              <a:buNone/>
              <a:defRPr/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учитель английского языка </a:t>
            </a:r>
          </a:p>
          <a:p>
            <a:pPr algn="r">
              <a:spcBef>
                <a:spcPct val="50000"/>
              </a:spcBef>
              <a:buNone/>
              <a:defRPr/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1600" b="1" i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Томторская</a:t>
            </a: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средняя </a:t>
            </a:r>
            <a:r>
              <a:rPr lang="en-US" sz="1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r">
              <a:spcBef>
                <a:spcPct val="50000"/>
              </a:spcBef>
              <a:buNone/>
              <a:defRPr/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общеобразовательная школа      </a:t>
            </a:r>
            <a:r>
              <a:rPr lang="en-US" sz="1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ct val="50000"/>
              </a:spcBef>
              <a:buNone/>
              <a:defRPr/>
            </a:pPr>
            <a:r>
              <a:rPr lang="en-US" sz="1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имени Н.М. Заболоцкого»</a:t>
            </a:r>
          </a:p>
          <a:p>
            <a:pPr algn="r">
              <a:spcBef>
                <a:spcPct val="50000"/>
              </a:spcBef>
              <a:buNone/>
              <a:defRPr/>
            </a:pPr>
            <a:r>
              <a:rPr lang="ru-RU" sz="1600" b="1" i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Оймяконского</a:t>
            </a: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улуса </a:t>
            </a:r>
            <a:endParaRPr lang="ru-RU" sz="1600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defRPr/>
            </a:pPr>
            <a:endParaRPr lang="ru-RU" sz="2400" b="1" i="1" dirty="0" smtClean="0">
              <a:solidFill>
                <a:srgbClr val="00B0F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923329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«Определенный артикль </a:t>
            </a:r>
            <a:r>
              <a:rPr kumimoji="0" lang="en-US" sz="36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</a:t>
            </a:r>
            <a:r>
              <a:rPr kumimoji="0" lang="ru-RU" sz="36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географическими названиями»</a:t>
            </a:r>
            <a:endParaRPr kumimoji="0" lang="ru-RU" sz="36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Thank you for the lesson!</a:t>
            </a:r>
          </a:p>
          <a:p>
            <a:pPr algn="ctr">
              <a:buFont typeface="Arial" charset="0"/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Good-bye! 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 lnSpcReduction="10000"/>
          </a:bodyPr>
          <a:lstStyle/>
          <a:p>
            <a:pPr marL="0" indent="0" algn="ctr">
              <a:buFont typeface="Arial" charset="0"/>
              <a:buNone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depe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etendx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rfseh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rlage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ocena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poferwul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rcih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cyti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conuytr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 lnSpcReduction="10000"/>
          </a:bodyPr>
          <a:lstStyle/>
          <a:p>
            <a:pPr marL="0" indent="0" algn="ctr">
              <a:buFont typeface="Arial" charset="0"/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deep</a:t>
            </a:r>
          </a:p>
          <a:p>
            <a:pPr marL="0" indent="0" algn="ctr">
              <a:buFont typeface="Arial" charset="0"/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extend</a:t>
            </a:r>
          </a:p>
          <a:p>
            <a:pPr marL="0" indent="0" algn="ctr">
              <a:buFont typeface="Arial" charset="0"/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fresh</a:t>
            </a:r>
          </a:p>
          <a:p>
            <a:pPr marL="0" indent="0" algn="ctr">
              <a:buFont typeface="Arial" charset="0"/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large</a:t>
            </a:r>
          </a:p>
          <a:p>
            <a:pPr marL="0" indent="0" algn="ctr">
              <a:buFont typeface="Arial" charset="0"/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ocean</a:t>
            </a:r>
          </a:p>
          <a:p>
            <a:pPr marL="0" indent="0" algn="ctr">
              <a:buFont typeface="Arial" charset="0"/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powerful</a:t>
            </a:r>
          </a:p>
          <a:p>
            <a:pPr marL="0" indent="0" algn="ctr">
              <a:buFont typeface="Arial" charset="0"/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rich</a:t>
            </a:r>
          </a:p>
          <a:p>
            <a:pPr marL="0" indent="0" algn="ctr">
              <a:buFont typeface="Arial" charset="0"/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city</a:t>
            </a:r>
          </a:p>
          <a:p>
            <a:pPr algn="ctr">
              <a:buFont typeface="Arial" charset="0"/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country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14422"/>
            <a:ext cx="8686800" cy="714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7643834" y="142852"/>
            <a:ext cx="1214446" cy="928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42844" y="285728"/>
            <a:ext cx="7215238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Our native village </a:t>
            </a:r>
            <a:r>
              <a:rPr lang="en-US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Tomtor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Oymyakon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E:\oymyak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000108"/>
            <a:ext cx="3699920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4" descr="Россия Якутия Палаткой Поселение Томтор Индекс — стоковое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071942"/>
            <a:ext cx="3630155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2" name="Picture 8" descr="E:\скан 07.05.19 фото для презен\003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1571612"/>
            <a:ext cx="1928826" cy="28827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3" name="Picture 9" descr="E:\скан 07.05.19 фото для презен\002 (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4500570"/>
            <a:ext cx="3218382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4" name="Picture 10" descr="E:\скан 07.05.19 фото для презен\00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07348" y="1214422"/>
            <a:ext cx="2908638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14422"/>
            <a:ext cx="8686800" cy="714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7786710" y="142852"/>
            <a:ext cx="1214446" cy="857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42844" y="285728"/>
            <a:ext cx="7215238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Our native village </a:t>
            </a:r>
            <a:r>
              <a:rPr lang="en-US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Tomtor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Oymyakon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im0-tub-ru.yandex.net/i?id=37ab54a130477f9b6b582333f3a96f59&amp;n=13&amp;exp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64573" y="4000504"/>
            <a:ext cx="3654759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0" name="Picture 6" descr="E:\скан 07.05.19 фото для презен\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000504"/>
            <a:ext cx="3669051" cy="24993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51" name="Picture 7" descr="E:\скан 07.05.19 фото для презен\0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142984"/>
            <a:ext cx="3687311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54" name="Picture 2" descr="E:\скан 07.05.19 фото для презен\0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1214422"/>
            <a:ext cx="3557468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89922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True or false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Tomtor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is a city.</a:t>
            </a:r>
          </a:p>
          <a:p>
            <a:pPr marL="514350" indent="-514350"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It is big and beautiful.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There is a school in our village. </a:t>
            </a:r>
          </a:p>
          <a:p>
            <a:pPr marL="514350" indent="-514350"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 the fields we can see a lot of cows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sheep and horses.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There is a house of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Chiskhan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and the museum of ice figures.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right answers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false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2. true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3. true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4. false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5. true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Употребление определенного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артикля с географическими названиями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437640"/>
          <a:ext cx="8286808" cy="307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52"/>
                <a:gridCol w="4429156"/>
              </a:tblGrid>
              <a:tr h="232927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4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без</a:t>
                      </a:r>
                      <a:r>
                        <a:rPr lang="ru-RU" sz="4000" baseline="0" dirty="0" smtClean="0"/>
                        <a:t> артикля</a:t>
                      </a:r>
                      <a:endParaRPr lang="ru-RU" sz="4000" dirty="0"/>
                    </a:p>
                  </a:txBody>
                  <a:tcPr/>
                </a:tc>
              </a:tr>
              <a:tr h="23292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Горы: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the Urals,</a:t>
                      </a:r>
                      <a:r>
                        <a:rPr lang="en-US" sz="2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the Alps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Континентов:</a:t>
                      </a: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2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urope, America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292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Моря:</a:t>
                      </a: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the Black Sea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Стран: </a:t>
                      </a:r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Russia,</a:t>
                      </a:r>
                      <a:r>
                        <a:rPr lang="en-US" sz="2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Italy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292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Реки:</a:t>
                      </a: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the Volga,</a:t>
                      </a:r>
                      <a:r>
                        <a:rPr lang="en-US" sz="2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the Lena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Городов: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London, </a:t>
                      </a:r>
                      <a:r>
                        <a:rPr lang="en-US" sz="20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Moscow,Yakutsk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292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Озера: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the Baikal,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Labynkyr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Площадей: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Red </a:t>
                      </a:r>
                      <a:r>
                        <a:rPr lang="en-US" sz="20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Sguaer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2927">
                <a:tc>
                  <a:txBody>
                    <a:bodyPr/>
                    <a:lstStyle/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Улиц: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Tverskaya</a:t>
                      </a:r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Street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2927">
                <a:tc>
                  <a:txBody>
                    <a:bodyPr/>
                    <a:lstStyle/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Парков: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Hyde Park, Gorky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Park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4348" y="4786322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Но, если перед названием озеро стоит слово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lake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артикль не употребляется: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Lake Baikal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Homework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6472254" cy="77914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p. 100-101 ex. 9-10.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507</TotalTime>
  <Words>223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                 </vt:lpstr>
      <vt:lpstr>Слайд 2</vt:lpstr>
      <vt:lpstr>Слайд 3</vt:lpstr>
      <vt:lpstr>   </vt:lpstr>
      <vt:lpstr>   </vt:lpstr>
      <vt:lpstr>True or false</vt:lpstr>
      <vt:lpstr>The right answers</vt:lpstr>
      <vt:lpstr>Употребление определенного  артикля с географическими названиями</vt:lpstr>
      <vt:lpstr>Homework :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Country and the City</dc:title>
  <dc:creator>Мария</dc:creator>
  <cp:lastModifiedBy>ВР</cp:lastModifiedBy>
  <cp:revision>58</cp:revision>
  <dcterms:created xsi:type="dcterms:W3CDTF">2013-08-03T13:24:39Z</dcterms:created>
  <dcterms:modified xsi:type="dcterms:W3CDTF">2019-05-07T12:06:36Z</dcterms:modified>
</cp:coreProperties>
</file>