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5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E70F1-DECC-49CF-8878-7448A01EB81A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738A-9B9E-4AFC-94A6-0207B2E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E70F1-DECC-49CF-8878-7448A01EB81A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738A-9B9E-4AFC-94A6-0207B2E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E70F1-DECC-49CF-8878-7448A01EB81A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738A-9B9E-4AFC-94A6-0207B2E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E70F1-DECC-49CF-8878-7448A01EB81A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738A-9B9E-4AFC-94A6-0207B2E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E70F1-DECC-49CF-8878-7448A01EB81A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738A-9B9E-4AFC-94A6-0207B2E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E70F1-DECC-49CF-8878-7448A01EB81A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738A-9B9E-4AFC-94A6-0207B2E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E70F1-DECC-49CF-8878-7448A01EB81A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738A-9B9E-4AFC-94A6-0207B2E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E70F1-DECC-49CF-8878-7448A01EB81A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738A-9B9E-4AFC-94A6-0207B2E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E70F1-DECC-49CF-8878-7448A01EB81A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738A-9B9E-4AFC-94A6-0207B2E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E70F1-DECC-49CF-8878-7448A01EB81A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738A-9B9E-4AFC-94A6-0207B2E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E70F1-DECC-49CF-8878-7448A01EB81A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738A-9B9E-4AFC-94A6-0207B2E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E70F1-DECC-49CF-8878-7448A01EB81A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E738A-9B9E-4AFC-94A6-0207B2E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8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2016\Desktop\&#1063;&#1072;&#1095;&#1072;&#1088;&#1086;&#1074;&#1085;&#1072;\&#1076;&#1086;&#1084;&#1072;&#1096;&#1085;&#1080;&#1077;_&#1078;&#1080;&#1074;&#1086;&#1090;&#1085;&#1099;&#1077;\&#1060;&#1080;&#1079;&#1084;&#1080;&#1085;%20&#1044;&#1086;&#1084;&#1080;&#1082;%20&#1074;%20&#1076;&#1077;&#1088;&#1077;&#1074;&#1085;&#1077;\holly_dolly_-_dolly_song_original_mix_(zaycev.net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fotki.yandex.ru/users/lady-annadu/view/395329?page=0" TargetMode="External"/><Relationship Id="rId13" Type="http://schemas.openxmlformats.org/officeDocument/2006/relationships/hyperlink" Target="http://aks.roshd.ir/photos/17.6271.medium.aspx" TargetMode="External"/><Relationship Id="rId3" Type="http://schemas.openxmlformats.org/officeDocument/2006/relationships/hyperlink" Target="http://img-fotki.yandex.ru/get/5408/siretsanu-tatyana.33/0_84bee_4bf2a10e_L" TargetMode="External"/><Relationship Id="rId7" Type="http://schemas.openxmlformats.org/officeDocument/2006/relationships/hyperlink" Target="http://img-fotki.yandex.ru/get/5703/lady-annadu.35/0_60852_1ba1e486_orig" TargetMode="External"/><Relationship Id="rId12" Type="http://schemas.openxmlformats.org/officeDocument/2006/relationships/hyperlink" Target="http://www.redlichtie.co.uk/caches/sheep1.gif" TargetMode="External"/><Relationship Id="rId2" Type="http://schemas.openxmlformats.org/officeDocument/2006/relationships/hyperlink" Target="http://img-fotki.yandex.ru/get/4707/90468072.1f5/0_64f08_853f57f6_XL" TargetMode="External"/><Relationship Id="rId16" Type="http://schemas.openxmlformats.org/officeDocument/2006/relationships/hyperlink" Target="http://img67.imageshack.us/img67/6946/dogroverdancingsaturdaywu5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zdjecia.nurka.pl/images/i46.tinypic.com-kaob9u.jpg" TargetMode="External"/><Relationship Id="rId11" Type="http://schemas.openxmlformats.org/officeDocument/2006/relationships/hyperlink" Target="http://s6.rimg.info/47fd8e0415d4999404599befe41ed95b.gif" TargetMode="External"/><Relationship Id="rId5" Type="http://schemas.openxmlformats.org/officeDocument/2006/relationships/hyperlink" Target="http://angelrose.narod.ru/svjintus.gif" TargetMode="External"/><Relationship Id="rId15" Type="http://schemas.openxmlformats.org/officeDocument/2006/relationships/hyperlink" Target="http://www.eht.k12.nj.us/~orregoa/index_files/image009.gif" TargetMode="External"/><Relationship Id="rId10" Type="http://schemas.openxmlformats.org/officeDocument/2006/relationships/hyperlink" Target="http://www.zaycev.net/download.php?id=41041&amp;ass=Holly+Dolly_-_Dolly+song+(original+mix).mp3&amp;captchaId=79126628&amp;text_check=10861" TargetMode="External"/><Relationship Id="rId4" Type="http://schemas.openxmlformats.org/officeDocument/2006/relationships/hyperlink" Target="http://file.mobilmusic.ru/ff/c9/f4/645156.gif" TargetMode="External"/><Relationship Id="rId9" Type="http://schemas.openxmlformats.org/officeDocument/2006/relationships/hyperlink" Target="http://img-fotki.yandex.ru/get/5905/lady-annadu.35/0_60858_917bef9b_orig" TargetMode="External"/><Relationship Id="rId14" Type="http://schemas.openxmlformats.org/officeDocument/2006/relationships/hyperlink" Target="http://www.gify.info.pl/gify/zwierzeta/owce/4.gi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8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319578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Физминутка</a:t>
            </a:r>
            <a:b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Домик в деревне</a:t>
            </a:r>
            <a:endParaRPr lang="ru-RU" sz="6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holly_dolly_-_dolly_song_original_mix_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395536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298376" cy="1726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5602" name="Picture 2" descr="http://angelrose.narod.ru/svjintus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3356992"/>
            <a:ext cx="2495922" cy="3345051"/>
          </a:xfrm>
          <a:prstGeom prst="rect">
            <a:avLst/>
          </a:prstGeom>
          <a:noFill/>
        </p:spPr>
      </p:pic>
      <p:pic>
        <p:nvPicPr>
          <p:cNvPr id="25604" name="Picture 4" descr="http://angelrose.narod.ru/svjintus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944" y="3140968"/>
            <a:ext cx="1847850" cy="247650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://zdjecia.nurka.pl/images/i46.tinypic.com-kaob9u.jpg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612576" y="2564904"/>
            <a:ext cx="4053830" cy="4053830"/>
          </a:xfrm>
          <a:prstGeom prst="rect">
            <a:avLst/>
          </a:prstGeom>
          <a:noFill/>
        </p:spPr>
      </p:pic>
      <p:pic>
        <p:nvPicPr>
          <p:cNvPr id="5" name="Picture 2" descr="http://zdjecia.nurka.pl/images/i46.tinypic.com-kaob9u.jpg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2276872"/>
            <a:ext cx="3384376" cy="338437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://img-fotki.yandex.ru/get/6005/lady-annadu.34/0_60841_b5da088_M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789040"/>
            <a:ext cx="2808310" cy="2808312"/>
          </a:xfrm>
          <a:prstGeom prst="rect">
            <a:avLst/>
          </a:prstGeom>
          <a:noFill/>
        </p:spPr>
      </p:pic>
      <p:pic>
        <p:nvPicPr>
          <p:cNvPr id="27652" name="Picture 4" descr="http://img-fotki.yandex.ru/get/6005/lady-annadu.34/0_60841_b5da088_M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44824"/>
            <a:ext cx="1944215" cy="194421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298376" cy="1726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8674" name="Picture 2" descr="http://img-fotki.yandex.ru/get/5703/lady-annadu.35/0_60852_1ba1e486_M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708920"/>
            <a:ext cx="3595867" cy="4149080"/>
          </a:xfrm>
          <a:prstGeom prst="rect">
            <a:avLst/>
          </a:prstGeom>
          <a:noFill/>
        </p:spPr>
      </p:pic>
      <p:pic>
        <p:nvPicPr>
          <p:cNvPr id="28676" name="Picture 4" descr="http://img-fotki.yandex.ru/get/5703/lady-annadu.35/0_60852_1ba1e486_M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844824"/>
            <a:ext cx="2880320" cy="332344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226368" cy="244624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  <p:pic>
        <p:nvPicPr>
          <p:cNvPr id="29698" name="Picture 2" descr="http://img-fotki.yandex.ru/get/5905/lady-annadu.35/0_60858_917bef9b_ori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204864"/>
            <a:ext cx="3684340" cy="532859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Источники: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1800" dirty="0" smtClean="0">
                <a:hlinkClick r:id="rId2"/>
              </a:rPr>
              <a:t>http://img-fotki.yandex.ru/get/4707/90468072.1f5/0_64f08_853f57f6_XL </a:t>
            </a:r>
            <a:r>
              <a:rPr lang="ru-RU" sz="1800" dirty="0" smtClean="0"/>
              <a:t>- фон</a:t>
            </a:r>
          </a:p>
          <a:p>
            <a:pPr>
              <a:buNone/>
            </a:pPr>
            <a:r>
              <a:rPr lang="en-US" sz="1800" dirty="0" smtClean="0">
                <a:hlinkClick r:id="rId3"/>
              </a:rPr>
              <a:t>http://img-fotki.yandex.ru/get/5408/siretsanu-tatyana.33/0_84bee_4bf2a10e_L</a:t>
            </a:r>
            <a:endParaRPr lang="ru-RU" sz="1800" dirty="0" smtClean="0"/>
          </a:p>
          <a:p>
            <a:pPr>
              <a:buNone/>
            </a:pPr>
            <a:r>
              <a:rPr lang="en-US" sz="1800" dirty="0" smtClean="0">
                <a:hlinkClick r:id="rId4"/>
              </a:rPr>
              <a:t>http://file.mobilmusic.ru/ff/c9/f4/645156.gif</a:t>
            </a:r>
            <a:endParaRPr lang="ru-RU" sz="1800" dirty="0" smtClean="0"/>
          </a:p>
          <a:p>
            <a:pPr>
              <a:buNone/>
            </a:pPr>
            <a:r>
              <a:rPr lang="en-US" sz="1800" dirty="0" smtClean="0">
                <a:hlinkClick r:id="rId5"/>
              </a:rPr>
              <a:t>http://angelrose.narod.ru/svjintus.gif</a:t>
            </a:r>
            <a:endParaRPr lang="ru-RU" sz="1800" dirty="0" smtClean="0"/>
          </a:p>
          <a:p>
            <a:pPr>
              <a:buNone/>
            </a:pPr>
            <a:r>
              <a:rPr lang="en-US" sz="1800" dirty="0" smtClean="0">
                <a:hlinkClick r:id="rId6"/>
              </a:rPr>
              <a:t>http://zdjecia.nurka.pl/images/i46.tinypic.com-kaob9u.jpg</a:t>
            </a:r>
            <a:endParaRPr lang="ru-RU" sz="1800" dirty="0" smtClean="0"/>
          </a:p>
          <a:p>
            <a:pPr>
              <a:buNone/>
            </a:pPr>
            <a:r>
              <a:rPr lang="en-US" sz="1800" dirty="0" smtClean="0">
                <a:hlinkClick r:id="rId7"/>
              </a:rPr>
              <a:t>http://img-fotki.yandex.ru/get/5703/lady-annadu.35/0_60852_1ba1e486_orig </a:t>
            </a:r>
            <a:r>
              <a:rPr lang="en-US" sz="1800" dirty="0" smtClean="0">
                <a:hlinkClick r:id="rId8"/>
              </a:rPr>
              <a:t>http://fotki.yandex.ru/users/lady-annadu/view/395329?page=0</a:t>
            </a:r>
            <a:endParaRPr lang="ru-RU" sz="1800" dirty="0" smtClean="0"/>
          </a:p>
          <a:p>
            <a:pPr>
              <a:buNone/>
            </a:pPr>
            <a:r>
              <a:rPr lang="en-US" sz="1800" dirty="0" smtClean="0">
                <a:hlinkClick r:id="rId9"/>
              </a:rPr>
              <a:t>http://img-fotki.yandex.ru/get/5905/lady-annadu.35/0_60858_917bef9b_orig</a:t>
            </a:r>
            <a:endParaRPr lang="ru-RU" sz="1800" dirty="0" smtClean="0"/>
          </a:p>
          <a:p>
            <a:pPr>
              <a:buNone/>
            </a:pPr>
            <a:r>
              <a:rPr lang="en-US" sz="1800" dirty="0" smtClean="0">
                <a:hlinkClick r:id="rId10"/>
              </a:rPr>
              <a:t>http://www.zaycev.net/download.php?id=41041&amp;ass=Holly+Dolly_-_Dolly+song+%28original+mix%29.mp3&amp;captchaId=79126628&amp;text_check=10861</a:t>
            </a:r>
            <a:r>
              <a:rPr lang="ru-RU" sz="1800" dirty="0" smtClean="0"/>
              <a:t> – песня</a:t>
            </a:r>
          </a:p>
          <a:p>
            <a:pPr>
              <a:buNone/>
            </a:pPr>
            <a:r>
              <a:rPr lang="ru-RU" sz="1800" u="sng" dirty="0">
                <a:hlinkClick r:id="rId11"/>
              </a:rPr>
              <a:t>http://s6.rimg.info/47fd8e0415d4999404599befe41ed95b.gif</a:t>
            </a:r>
            <a:endParaRPr lang="ru-RU" sz="1800" dirty="0"/>
          </a:p>
          <a:p>
            <a:pPr>
              <a:buNone/>
            </a:pPr>
            <a:r>
              <a:rPr lang="ru-RU" sz="1800" u="sng" dirty="0">
                <a:hlinkClick r:id="rId12"/>
              </a:rPr>
              <a:t>http://www.redlichtie.co.uk/caches/sheep1.gif</a:t>
            </a:r>
            <a:endParaRPr lang="ru-RU" sz="1800" dirty="0"/>
          </a:p>
          <a:p>
            <a:pPr>
              <a:buNone/>
            </a:pPr>
            <a:r>
              <a:rPr lang="ru-RU" sz="1800" u="sng" dirty="0">
                <a:hlinkClick r:id="rId13"/>
              </a:rPr>
              <a:t>http://aks.roshd.ir/photos/17.6271.medium.aspx</a:t>
            </a:r>
            <a:endParaRPr lang="ru-RU" sz="1800" dirty="0"/>
          </a:p>
          <a:p>
            <a:pPr>
              <a:buNone/>
            </a:pPr>
            <a:r>
              <a:rPr lang="ru-RU" sz="1800" u="sng" dirty="0">
                <a:hlinkClick r:id="rId14"/>
              </a:rPr>
              <a:t>http://www.gify.info.pl/gify/zwierzeta/owce/4.gif</a:t>
            </a:r>
            <a:endParaRPr lang="ru-RU" sz="1800" dirty="0"/>
          </a:p>
          <a:p>
            <a:pPr>
              <a:buNone/>
            </a:pPr>
            <a:r>
              <a:rPr lang="ru-RU" sz="1800" u="sng" dirty="0">
                <a:hlinkClick r:id="rId15"/>
              </a:rPr>
              <a:t>http://www.eht.k12.nj.us/~orregoa/index_files/image009.gif</a:t>
            </a:r>
            <a:endParaRPr lang="ru-RU" sz="1800" dirty="0"/>
          </a:p>
          <a:p>
            <a:pPr>
              <a:buNone/>
            </a:pPr>
            <a:r>
              <a:rPr lang="ru-RU" sz="1800" u="sng" dirty="0" smtClean="0">
                <a:hlinkClick r:id="rId16"/>
              </a:rPr>
              <a:t>http</a:t>
            </a:r>
            <a:r>
              <a:rPr lang="ru-RU" sz="1800" u="sng" dirty="0">
                <a:hlinkClick r:id="rId16"/>
              </a:rPr>
              <a:t>://img67.imageshack.us/img67/6946/dogroverdancingsaturdaywu5.gif</a:t>
            </a:r>
            <a:endParaRPr lang="ru-RU" sz="1800" dirty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ownloads\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636912"/>
            <a:ext cx="2168794" cy="3475632"/>
          </a:xfrm>
          <a:prstGeom prst="rect">
            <a:avLst/>
          </a:prstGeom>
          <a:noFill/>
        </p:spPr>
      </p:pic>
      <p:pic>
        <p:nvPicPr>
          <p:cNvPr id="1027" name="Picture 3" descr="C:\Users\1\Downloads\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356992"/>
            <a:ext cx="1667619" cy="267246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1\Downloads\dogroverdancingsaturdaywu5.gif"/>
          <p:cNvPicPr>
            <a:picLocks noChangeAspect="1" noChangeArrowheads="1" noCrop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524250"/>
            <a:ext cx="2562225" cy="3333750"/>
          </a:xfrm>
          <a:prstGeom prst="rect">
            <a:avLst/>
          </a:prstGeom>
          <a:noFill/>
        </p:spPr>
      </p:pic>
      <p:pic>
        <p:nvPicPr>
          <p:cNvPr id="3075" name="Picture 3" descr="C:\Users\1\Downloads\dogroverdancingsaturdaywu5.gif"/>
          <p:cNvPicPr>
            <a:picLocks noChangeAspect="1" noChangeArrowheads="1" noCrop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3501008"/>
            <a:ext cx="2000575" cy="260297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ownloads\47fd8e0415d4999404599befe41ed95b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4221088"/>
            <a:ext cx="2303901" cy="1551607"/>
          </a:xfrm>
          <a:prstGeom prst="rect">
            <a:avLst/>
          </a:prstGeom>
          <a:noFill/>
        </p:spPr>
      </p:pic>
      <p:pic>
        <p:nvPicPr>
          <p:cNvPr id="2051" name="Picture 3" descr="C:\Users\1\Downloads\47fd8e0415d4999404599befe41ed95b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229200"/>
            <a:ext cx="2148622" cy="144703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ownloads\image009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3933056"/>
            <a:ext cx="3333750" cy="3076575"/>
          </a:xfrm>
          <a:prstGeom prst="rect">
            <a:avLst/>
          </a:prstGeom>
          <a:noFill/>
        </p:spPr>
      </p:pic>
      <p:pic>
        <p:nvPicPr>
          <p:cNvPr id="4099" name="Picture 3" descr="C:\Users\1\Downloads\image009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2780928"/>
            <a:ext cx="2681229" cy="247439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1\Downloads\17627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573016"/>
            <a:ext cx="4218494" cy="280831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1\Downloads\sheep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685074" y="3140968"/>
            <a:ext cx="5958828" cy="295232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9" name="Picture 7" descr="http://img-fotki.yandex.ru/get/5408/siretsanu-tatyana.33/0_84bee_4bf2a10e_L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468560" y="2095500"/>
            <a:ext cx="4133850" cy="4762500"/>
          </a:xfrm>
          <a:prstGeom prst="rect">
            <a:avLst/>
          </a:prstGeom>
          <a:noFill/>
        </p:spPr>
      </p:pic>
      <p:pic>
        <p:nvPicPr>
          <p:cNvPr id="9" name="Picture 7" descr="http://img-fotki.yandex.ru/get/5408/siretsanu-tatyana.33/0_84bee_4bf2a10e_L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95936" y="2924944"/>
            <a:ext cx="3125147" cy="36004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file.mobilmusic.ru/ff/c9/f4/645156.gif"/>
          <p:cNvPicPr>
            <a:picLocks noChangeAspect="1" noChangeArrowheads="1" noCrop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3390900"/>
            <a:ext cx="2724150" cy="3467100"/>
          </a:xfrm>
          <a:prstGeom prst="rect">
            <a:avLst/>
          </a:prstGeom>
          <a:noFill/>
        </p:spPr>
      </p:pic>
      <p:pic>
        <p:nvPicPr>
          <p:cNvPr id="9220" name="Picture 4" descr="http://file.mobilmusic.ru/ff/c9/f4/645156.gif"/>
          <p:cNvPicPr>
            <a:picLocks noChangeAspect="1" noChangeArrowheads="1" noCrop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2492896"/>
            <a:ext cx="2448272" cy="311598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58</Words>
  <Application>Microsoft Office PowerPoint</Application>
  <PresentationFormat>Экран (4:3)</PresentationFormat>
  <Paragraphs>21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Физминутка Домик в деревне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Источники: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Белозёрова</dc:creator>
  <cp:lastModifiedBy>2016</cp:lastModifiedBy>
  <cp:revision>8</cp:revision>
  <dcterms:created xsi:type="dcterms:W3CDTF">2012-04-16T16:44:49Z</dcterms:created>
  <dcterms:modified xsi:type="dcterms:W3CDTF">2019-05-08T13:40:51Z</dcterms:modified>
</cp:coreProperties>
</file>