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2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2AE0-1511-4E04-819C-1192457328F8}" type="datetimeFigureOut">
              <a:rPr lang="ru-RU" smtClean="0"/>
              <a:t>29.09.2018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237B-445C-4304-8845-741144496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768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2AE0-1511-4E04-819C-1192457328F8}" type="datetimeFigureOut">
              <a:rPr lang="ru-RU" smtClean="0"/>
              <a:t>29.09.2018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237B-445C-4304-8845-741144496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064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2AE0-1511-4E04-819C-1192457328F8}" type="datetimeFigureOut">
              <a:rPr lang="ru-RU" smtClean="0"/>
              <a:t>29.09.2018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237B-445C-4304-8845-741144496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246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2AE0-1511-4E04-819C-1192457328F8}" type="datetimeFigureOut">
              <a:rPr lang="ru-RU" smtClean="0"/>
              <a:t>29.09.2018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237B-445C-4304-8845-741144496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831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2AE0-1511-4E04-819C-1192457328F8}" type="datetimeFigureOut">
              <a:rPr lang="ru-RU" smtClean="0"/>
              <a:t>29.09.2018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237B-445C-4304-8845-741144496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578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2AE0-1511-4E04-819C-1192457328F8}" type="datetimeFigureOut">
              <a:rPr lang="ru-RU" smtClean="0"/>
              <a:t>29.09.2018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237B-445C-4304-8845-741144496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404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2AE0-1511-4E04-819C-1192457328F8}" type="datetimeFigureOut">
              <a:rPr lang="ru-RU" smtClean="0"/>
              <a:t>29.09.2018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237B-445C-4304-8845-741144496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557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2AE0-1511-4E04-819C-1192457328F8}" type="datetimeFigureOut">
              <a:rPr lang="ru-RU" smtClean="0"/>
              <a:t>29.09.2018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237B-445C-4304-8845-741144496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445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2AE0-1511-4E04-819C-1192457328F8}" type="datetimeFigureOut">
              <a:rPr lang="ru-RU" smtClean="0"/>
              <a:t>29.09.2018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237B-445C-4304-8845-741144496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705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2AE0-1511-4E04-819C-1192457328F8}" type="datetimeFigureOut">
              <a:rPr lang="ru-RU" smtClean="0"/>
              <a:t>29.09.2018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237B-445C-4304-8845-741144496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53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2AE0-1511-4E04-819C-1192457328F8}" type="datetimeFigureOut">
              <a:rPr lang="ru-RU" smtClean="0"/>
              <a:t>29.09.2018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237B-445C-4304-8845-741144496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156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E2AE0-1511-4E04-819C-1192457328F8}" type="datetimeFigureOut">
              <a:rPr lang="ru-RU" smtClean="0"/>
              <a:t>29.09.2018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5237B-445C-4304-8845-741144496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074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Всероссийский урок</a:t>
            </a:r>
            <a:br>
              <a:rPr lang="ru-RU" sz="5400" b="1" dirty="0" smtClean="0"/>
            </a:br>
            <a:r>
              <a:rPr lang="ru-RU" sz="5400" b="1" dirty="0" smtClean="0"/>
              <a:t>«Готов к труду и обороне»</a:t>
            </a:r>
            <a:br>
              <a:rPr lang="ru-RU" sz="5400" b="1" dirty="0" smtClean="0"/>
            </a:br>
            <a:r>
              <a:rPr lang="ru-RU" sz="5400" b="1" dirty="0" smtClean="0"/>
              <a:t>2 класс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54580"/>
            <a:ext cx="8229600" cy="4525963"/>
          </a:xfrm>
        </p:spPr>
        <p:txBody>
          <a:bodyPr>
            <a:normAutofit/>
          </a:bodyPr>
          <a:lstStyle/>
          <a:p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5189224"/>
            <a:ext cx="7242868" cy="137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430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8627610" cy="5841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8951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79296" cy="11430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Ступени ГТО для школьников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0" indent="-274320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en-US" b="1" dirty="0">
                <a:solidFill>
                  <a:prstClr val="black"/>
                </a:solidFill>
                <a:latin typeface="+mj-lt"/>
              </a:rPr>
              <a:t>I </a:t>
            </a:r>
            <a:r>
              <a:rPr lang="ru-RU" b="1" dirty="0">
                <a:solidFill>
                  <a:prstClr val="black"/>
                </a:solidFill>
                <a:latin typeface="+mj-lt"/>
              </a:rPr>
              <a:t>ступень – школьники 6-8 лет</a:t>
            </a:r>
          </a:p>
          <a:p>
            <a:pPr marL="274320" lvl="0" indent="-274320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en-US" b="1" dirty="0">
                <a:solidFill>
                  <a:prstClr val="black"/>
                </a:solidFill>
                <a:latin typeface="+mj-lt"/>
              </a:rPr>
              <a:t>II </a:t>
            </a:r>
            <a:r>
              <a:rPr lang="ru-RU" b="1" dirty="0">
                <a:solidFill>
                  <a:prstClr val="black"/>
                </a:solidFill>
                <a:latin typeface="+mj-lt"/>
              </a:rPr>
              <a:t>ступень – школьники 9-10 лет</a:t>
            </a:r>
          </a:p>
          <a:p>
            <a:pPr marL="274320" lvl="0" indent="-274320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en-US" b="1" dirty="0">
                <a:solidFill>
                  <a:prstClr val="black"/>
                </a:solidFill>
                <a:latin typeface="+mj-lt"/>
              </a:rPr>
              <a:t>III </a:t>
            </a:r>
            <a:r>
              <a:rPr lang="ru-RU" b="1" dirty="0">
                <a:solidFill>
                  <a:prstClr val="black"/>
                </a:solidFill>
                <a:latin typeface="+mj-lt"/>
              </a:rPr>
              <a:t>ступень – школьники 11-12 лет</a:t>
            </a:r>
          </a:p>
          <a:p>
            <a:pPr marL="274320" lvl="0" indent="-274320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en-US" b="1" dirty="0">
                <a:solidFill>
                  <a:prstClr val="black"/>
                </a:solidFill>
                <a:latin typeface="+mj-lt"/>
              </a:rPr>
              <a:t>IV </a:t>
            </a:r>
            <a:r>
              <a:rPr lang="ru-RU" b="1" dirty="0">
                <a:solidFill>
                  <a:prstClr val="black"/>
                </a:solidFill>
                <a:latin typeface="+mj-lt"/>
              </a:rPr>
              <a:t>ступень –школьники 13-15 лет</a:t>
            </a:r>
          </a:p>
          <a:p>
            <a:pPr marL="274320" lvl="0" indent="-274320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en-US" b="1" dirty="0">
                <a:solidFill>
                  <a:prstClr val="black"/>
                </a:solidFill>
                <a:latin typeface="+mj-lt"/>
              </a:rPr>
              <a:t>V </a:t>
            </a:r>
            <a:r>
              <a:rPr lang="ru-RU" b="1" dirty="0">
                <a:solidFill>
                  <a:prstClr val="black"/>
                </a:solidFill>
                <a:latin typeface="+mj-lt"/>
              </a:rPr>
              <a:t>ступень –школьники 16-17 лет</a:t>
            </a:r>
            <a:endParaRPr lang="ru-RU" dirty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365104"/>
            <a:ext cx="3810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7231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Современные значки ГТО</a:t>
            </a:r>
            <a:endParaRPr lang="ru-RU" sz="4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992440"/>
            <a:ext cx="8892480" cy="295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124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Как получить значок ГТО?</a:t>
            </a:r>
            <a:endParaRPr lang="ru-RU" sz="4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570" y="1556792"/>
            <a:ext cx="7620000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943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Значение комплекса ГТО</a:t>
            </a:r>
            <a:endParaRPr lang="ru-RU" sz="4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484784"/>
            <a:ext cx="6934200" cy="49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0921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645" y="116632"/>
            <a:ext cx="6754813" cy="49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426903"/>
            <a:ext cx="3060037" cy="208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146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908720"/>
            <a:ext cx="8287824" cy="465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5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Что такое «ГТО»?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Всероссийский физкультурно-спортивный комплекс </a:t>
            </a:r>
          </a:p>
          <a:p>
            <a:pPr marL="0" indent="0" algn="ctr">
              <a:buNone/>
            </a:pPr>
            <a:r>
              <a:rPr lang="ru-RU" sz="5400" dirty="0" smtClean="0"/>
              <a:t>«Готов к труду и обороне»</a:t>
            </a:r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4005064"/>
            <a:ext cx="4481314" cy="251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351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История ГТО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Система физической подготовки ГТО существовало в СССР с 1931 по 1991г.</a:t>
            </a:r>
          </a:p>
          <a:p>
            <a:r>
              <a:rPr lang="ru-RU" dirty="0" smtClean="0"/>
              <a:t>Комплекс охватывал граждан в возрасте от 10 до 60 лет.</a:t>
            </a:r>
          </a:p>
          <a:p>
            <a:r>
              <a:rPr lang="ru-RU" dirty="0" smtClean="0"/>
              <a:t>В комплекс входили отжимания, бег, подтягивания, прыжки и др.</a:t>
            </a:r>
          </a:p>
          <a:p>
            <a:r>
              <a:rPr lang="ru-RU" dirty="0" smtClean="0"/>
              <a:t>Сдающие награждались золотым или серебряным значком «ГТО»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3705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СССР значки ГТО имели  </a:t>
            </a:r>
            <a:br>
              <a:rPr lang="ru-RU" dirty="0" smtClean="0"/>
            </a:br>
            <a:r>
              <a:rPr lang="ru-RU" dirty="0" smtClean="0"/>
              <a:t>более 220 млн. человек.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8512" y="1600200"/>
            <a:ext cx="6506975" cy="4525963"/>
          </a:xfrm>
        </p:spPr>
      </p:pic>
    </p:spTree>
    <p:extLst>
      <p:ext uri="{BB962C8B-B14F-4D97-AF65-F5344CB8AC3E}">
        <p14:creationId xmlns:p14="http://schemas.microsoft.com/office/powerpoint/2010/main" val="3905578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149" y="116632"/>
            <a:ext cx="4764360" cy="32403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0509" y="1261120"/>
            <a:ext cx="4184154" cy="5455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567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340768"/>
            <a:ext cx="8931403" cy="413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448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7416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Обладателями значков II ступени ГТО были герои Великой Отечественной войны: летчики Иван </a:t>
            </a:r>
            <a:r>
              <a:rPr lang="ru-RU" sz="3200" dirty="0" err="1" smtClean="0"/>
              <a:t>Кожедуб</a:t>
            </a:r>
            <a:r>
              <a:rPr lang="ru-RU" sz="3200" dirty="0" smtClean="0"/>
              <a:t>, Александр </a:t>
            </a:r>
            <a:r>
              <a:rPr lang="ru-RU" sz="3200" dirty="0" err="1" smtClean="0"/>
              <a:t>Покрышкин</a:t>
            </a:r>
            <a:r>
              <a:rPr lang="ru-RU" sz="3200" dirty="0" smtClean="0"/>
              <a:t>, Николай Гастелло, знаменитый снайпер Владимир </a:t>
            </a:r>
            <a:r>
              <a:rPr lang="ru-RU" sz="3200" dirty="0" err="1" smtClean="0"/>
              <a:t>Пчелинцев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01030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Почтовые марки с эмблемой ГТО</a:t>
            </a:r>
            <a:endParaRPr lang="ru-RU" sz="4800" b="1" dirty="0"/>
          </a:p>
        </p:txBody>
      </p:sp>
      <p:pic>
        <p:nvPicPr>
          <p:cNvPr id="3074" name="Picture 2" descr="marka_sssr_1965_3153-54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205740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Beg-15_kop-saj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976576"/>
            <a:ext cx="201930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Классный час Готов к труду и обороне! сценарий беседа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8720" y="1976576"/>
            <a:ext cx="10953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4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976576"/>
            <a:ext cx="12573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7747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77072"/>
            <a:ext cx="246697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 descr="2168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9017" y="4077072"/>
            <a:ext cx="12001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 descr="HistSU3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5872" y="4210422"/>
            <a:ext cx="2286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0293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3928" y="1196752"/>
            <a:ext cx="479667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sng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По Указу Президента РФ с 1 сентября 2014 года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в нашей стране вводится Всероссийский физкультурно-спортивный комплекс «Готов к труду и обороне» (ГТО) для укрепления здоровья населения. 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531" y="1196752"/>
            <a:ext cx="3564756" cy="5085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260648"/>
            <a:ext cx="80006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Комплекс ГТО в наши дни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1692657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181</Words>
  <Application>Microsoft Office PowerPoint</Application>
  <PresentationFormat>Экран (4:3)</PresentationFormat>
  <Paragraphs>23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Всероссийский урок «Готов к труду и обороне» 2 класс</vt:lpstr>
      <vt:lpstr>Что такое «ГТО»? </vt:lpstr>
      <vt:lpstr>История ГТО</vt:lpstr>
      <vt:lpstr>В СССР значки ГТО имели   более 220 млн. человек.</vt:lpstr>
      <vt:lpstr>Презентация PowerPoint</vt:lpstr>
      <vt:lpstr>Презентация PowerPoint</vt:lpstr>
      <vt:lpstr>Презентация PowerPoint</vt:lpstr>
      <vt:lpstr>Почтовые марки с эмблемой ГТО</vt:lpstr>
      <vt:lpstr>Презентация PowerPoint</vt:lpstr>
      <vt:lpstr>Презентация PowerPoint</vt:lpstr>
      <vt:lpstr>Ступени ГТО для школьников</vt:lpstr>
      <vt:lpstr>Современные значки ГТО</vt:lpstr>
      <vt:lpstr>Как получить значок ГТО?</vt:lpstr>
      <vt:lpstr>Значение комплекса ГТО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Смирновы</dc:creator>
  <cp:lastModifiedBy>Alex</cp:lastModifiedBy>
  <cp:revision>15</cp:revision>
  <dcterms:created xsi:type="dcterms:W3CDTF">2015-08-29T18:51:19Z</dcterms:created>
  <dcterms:modified xsi:type="dcterms:W3CDTF">2018-09-29T06:00:15Z</dcterms:modified>
</cp:coreProperties>
</file>