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  <p:sldId id="262" r:id="rId7"/>
    <p:sldId id="261" r:id="rId8"/>
    <p:sldId id="259" r:id="rId9"/>
    <p:sldId id="266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21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93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5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530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876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2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51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338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57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598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659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69721-9FA6-458F-ACB7-FE90A2C3EFE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4420B-1E98-4255-8EA6-C7CD0F223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38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08150" y="1741269"/>
            <a:ext cx="87757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Выступление на педагогическом совете</a:t>
            </a:r>
          </a:p>
          <a:p>
            <a:pPr algn="ctr">
              <a:spcAft>
                <a:spcPts val="0"/>
              </a:spcAft>
            </a:pPr>
            <a:endParaRPr lang="ru-RU" sz="3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«Формирование привычки к здоровому образу жизни</a:t>
            </a:r>
            <a:endParaRPr lang="ru-RU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дошкольного возраста»</a:t>
            </a:r>
          </a:p>
          <a:p>
            <a:pPr algn="ctr">
              <a:spcAft>
                <a:spcPts val="0"/>
              </a:spcAft>
            </a:pPr>
            <a:endParaRPr lang="ru-RU" sz="36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3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3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Воспитатель: Кузьмина Е.Н.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675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4900" y="342900"/>
            <a:ext cx="7239000" cy="44973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83475" y="5183187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106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76498"/>
            <a:ext cx="121920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«Поговорим о ценности здорового образа жизни»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«Здоровье – правильная, нормальная деятельность организма, его полное физическое и психическое благополучие» (Так нам трактует толковый словарь русского языка).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	Здоровье – основа физического </a:t>
            </a:r>
          </a:p>
          <a:p>
            <a:pPr algn="ctr"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ребенка. 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78000"/>
            <a:ext cx="5189185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6418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318022"/>
            <a:ext cx="12192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«Здоровье – это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состояние полного физического,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психического, социального благополучия».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Критериями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 является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предрасположенность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 болезням,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физического и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психического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развития, и многое другое.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071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460500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дошкольном возрасте закладывается фундамент здоровья, происходит созревание и совершенствование жизненных систем и функций организма, формируются движения, осанка, приобретаются физические качества, вырабатываются начальные гигиенические навыки и навыки самообслуживания. Приобретаются привычки, представления, черты характера, без которых невозможен здоровый образ жизни.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320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сегодняшний день наша задача –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становление у детей дошкольного возраста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ценностей здорового образа жизни. А для этого необходимо:</a:t>
            </a:r>
          </a:p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у детей навыки личной гигиены;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40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1912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у дошкольников </a:t>
            </a:r>
          </a:p>
          <a:p>
            <a:pPr lvl="0" algn="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элементарные представления о полезности, </a:t>
            </a:r>
          </a:p>
          <a:p>
            <a:pPr lvl="0" algn="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целесообразности физической </a:t>
            </a:r>
          </a:p>
          <a:p>
            <a:pPr lvl="0" algn="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активности и личной гигиены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50" y="369000"/>
            <a:ext cx="4590000" cy="61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025" y="2592401"/>
            <a:ext cx="5520000" cy="41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5539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00568"/>
            <a:ext cx="1219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Поддерживать возникновение у детей </a:t>
            </a:r>
          </a:p>
          <a:p>
            <a:pPr lvl="0" algn="ct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процессе физической активности </a:t>
            </a:r>
          </a:p>
          <a:p>
            <a:pPr lvl="0" algn="ct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положительных эмоций, чувства «мышечной радости»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90000"/>
            <a:ext cx="3726000" cy="49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000" y="2700000"/>
            <a:ext cx="4800000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7000" y="1998000"/>
            <a:ext cx="3645000" cy="48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860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279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Привлекать родителей к формированию </a:t>
            </a:r>
          </a:p>
          <a:p>
            <a:pPr lvl="0" algn="ct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ребенка ценностей здорового образа жизни </a:t>
            </a:r>
          </a:p>
          <a:p>
            <a:pPr lvl="0" algn="ct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(организация консультаций, бесед с родителями;</a:t>
            </a:r>
          </a:p>
          <a:p>
            <a:pPr lvl="0" algn="ct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обеспечение согласованности и преемственности в оздоровлении и физическом развитии детей в семье и ДОУ и пр.).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14000"/>
            <a:ext cx="3483000" cy="46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9000" y="2214000"/>
            <a:ext cx="3483000" cy="46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000" y="2682221"/>
            <a:ext cx="5184000" cy="38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1091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58900" y="1536174"/>
            <a:ext cx="977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 вышеперечисленное свидетельствует о том, что воспитание здорового ребенка было и остается актуальной проблемой образования и медицины.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116475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226</Words>
  <Application>Microsoft Office PowerPoint</Application>
  <PresentationFormat>Широкоэкранный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ВПП "Единая Россия"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2019-03-03T07:11:43Z</dcterms:created>
  <dcterms:modified xsi:type="dcterms:W3CDTF">2019-03-03T08:48:26Z</dcterms:modified>
</cp:coreProperties>
</file>