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60" r:id="rId3"/>
    <p:sldId id="265" r:id="rId4"/>
    <p:sldId id="268" r:id="rId5"/>
    <p:sldId id="26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29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08F83-68BF-4456-9C47-7B3F4F8F722B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A53D-9C02-4E7C-ADAF-1D61D5EAE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08F83-68BF-4456-9C47-7B3F4F8F722B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A53D-9C02-4E7C-ADAF-1D61D5EAE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08F83-68BF-4456-9C47-7B3F4F8F722B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A53D-9C02-4E7C-ADAF-1D61D5EAE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08F83-68BF-4456-9C47-7B3F4F8F722B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A53D-9C02-4E7C-ADAF-1D61D5EAE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08F83-68BF-4456-9C47-7B3F4F8F722B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A53D-9C02-4E7C-ADAF-1D61D5EAE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08F83-68BF-4456-9C47-7B3F4F8F722B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A53D-9C02-4E7C-ADAF-1D61D5EAE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08F83-68BF-4456-9C47-7B3F4F8F722B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A53D-9C02-4E7C-ADAF-1D61D5EAE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08F83-68BF-4456-9C47-7B3F4F8F722B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A53D-9C02-4E7C-ADAF-1D61D5EAE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08F83-68BF-4456-9C47-7B3F4F8F722B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A53D-9C02-4E7C-ADAF-1D61D5EAE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08F83-68BF-4456-9C47-7B3F4F8F722B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A53D-9C02-4E7C-ADAF-1D61D5EAE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08F83-68BF-4456-9C47-7B3F4F8F722B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A53D-9C02-4E7C-ADAF-1D61D5EAE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08F83-68BF-4456-9C47-7B3F4F8F722B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DA53D-9C02-4E7C-ADAF-1D61D5EAE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28604"/>
            <a:ext cx="91440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Прочитайте числа: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138242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   1914,    465538,     2014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2357430"/>
            <a:ext cx="828677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Задача.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Лыжник передвигался  со скоростью 12 км/ч. Расстояние между селами он преодолел за 3 часа.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Возвращаясь обратно он то же расстояние преодолел за 4 часа. С какой скоростью он возвращался?        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740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7422" y="0"/>
            <a:ext cx="47898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Проверь соседа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142984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называются числа при умножении? </a:t>
            </a:r>
          </a:p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в) множитель, множитель, произведение.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2.Чему равна площадь прямоугольника. Его длинна 10см, а ширина 9 м.</a:t>
            </a:r>
          </a:p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в) 90м.кв.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Чему равно произведение чисел 32 и 3</a:t>
            </a:r>
          </a:p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а) 96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4.Вырази:</a:t>
            </a:r>
          </a:p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7056= 7т 0с</a:t>
            </a:r>
            <a:r>
              <a:rPr lang="en-US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6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6</a:t>
            </a:r>
            <a:r>
              <a:rPr lang="ru-RU" sz="36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</a:t>
            </a:r>
            <a:endParaRPr lang="ru-RU" sz="3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4603= 4т </a:t>
            </a:r>
            <a:r>
              <a:rPr lang="en-US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6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</a:t>
            </a:r>
            <a:endParaRPr lang="ru-RU" sz="3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1571612"/>
            <a:ext cx="9144000" cy="364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5                      1         3               2          4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900 – ( 100 • 9 +  25 • 4) :10 =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800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8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4                  1         5             2        3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900 – 100 • 9 + 25 </a:t>
            </a: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 :10 =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214290"/>
            <a:ext cx="427059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Проверь соседа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428604"/>
            <a:ext cx="9144000" cy="60016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 один магазин привезли 18 одинаковых бидонов молока, а в другой – 12 таких же бидонов. В первый магазин привезли на 228 л молока больше, чем во второй. Сколько литров молока привезли в каждый магазин?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3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Решение:                                            (3 ряд)</a:t>
            </a:r>
            <a:endParaRPr kumimoji="0" lang="ru-RU" sz="3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2800 : 4 = 700 км/ч </a:t>
            </a:r>
            <a:r>
              <a:rPr kumimoji="0" lang="ru-RU" sz="3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скорость до посадки</a:t>
            </a:r>
            <a:endParaRPr kumimoji="0" lang="ru-RU" sz="3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4200 : 700 = 6 ч </a:t>
            </a:r>
            <a:r>
              <a:rPr kumimoji="0" lang="ru-RU" sz="3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время до пункта назначения</a:t>
            </a:r>
            <a:endParaRPr kumimoji="0" lang="ru-RU" sz="3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" y="3714752"/>
            <a:ext cx="91440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Решение:                                        (1 ряда) </a:t>
            </a:r>
            <a:endParaRPr kumimoji="0" lang="ru-RU" sz="3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(75+50) </a:t>
            </a:r>
            <a:r>
              <a:rPr kumimoji="0" lang="ru-RU" sz="3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u-RU" sz="3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6 = 750 км  - расстояние пройденное поездами</a:t>
            </a:r>
            <a:endParaRPr kumimoji="0" lang="ru-RU" sz="3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275 + 750 = 1025 км </a:t>
            </a:r>
            <a:r>
              <a:rPr kumimoji="0" lang="ru-RU" sz="3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общее расстояние</a:t>
            </a:r>
            <a:endParaRPr kumimoji="0" lang="ru-RU" sz="3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  <p:bldP spid="2457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861</TotalTime>
  <Words>251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qwerty</dc:creator>
  <cp:lastModifiedBy>admin</cp:lastModifiedBy>
  <cp:revision>76</cp:revision>
  <dcterms:created xsi:type="dcterms:W3CDTF">2014-03-02T07:27:22Z</dcterms:created>
  <dcterms:modified xsi:type="dcterms:W3CDTF">2017-03-19T11:53:58Z</dcterms:modified>
</cp:coreProperties>
</file>